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49"/>
  </p:notesMasterIdLst>
  <p:sldIdLst>
    <p:sldId id="256" r:id="rId2"/>
    <p:sldId id="311" r:id="rId3"/>
    <p:sldId id="312" r:id="rId4"/>
    <p:sldId id="313" r:id="rId5"/>
    <p:sldId id="314" r:id="rId6"/>
    <p:sldId id="315" r:id="rId7"/>
    <p:sldId id="316" r:id="rId8"/>
    <p:sldId id="317" r:id="rId9"/>
    <p:sldId id="318" r:id="rId10"/>
    <p:sldId id="266" r:id="rId11"/>
    <p:sldId id="285" r:id="rId12"/>
    <p:sldId id="286" r:id="rId13"/>
    <p:sldId id="290" r:id="rId14"/>
    <p:sldId id="289" r:id="rId15"/>
    <p:sldId id="258" r:id="rId16"/>
    <p:sldId id="274" r:id="rId17"/>
    <p:sldId id="291" r:id="rId18"/>
    <p:sldId id="319" r:id="rId19"/>
    <p:sldId id="320" r:id="rId20"/>
    <p:sldId id="293" r:id="rId21"/>
    <p:sldId id="294" r:id="rId22"/>
    <p:sldId id="292" r:id="rId23"/>
    <p:sldId id="309" r:id="rId24"/>
    <p:sldId id="295" r:id="rId25"/>
    <p:sldId id="264" r:id="rId26"/>
    <p:sldId id="296" r:id="rId27"/>
    <p:sldId id="297" r:id="rId28"/>
    <p:sldId id="328" r:id="rId29"/>
    <p:sldId id="259" r:id="rId30"/>
    <p:sldId id="278" r:id="rId31"/>
    <p:sldId id="331" r:id="rId32"/>
    <p:sldId id="300" r:id="rId33"/>
    <p:sldId id="298" r:id="rId34"/>
    <p:sldId id="310" r:id="rId35"/>
    <p:sldId id="299" r:id="rId36"/>
    <p:sldId id="322" r:id="rId37"/>
    <p:sldId id="288" r:id="rId38"/>
    <p:sldId id="287" r:id="rId39"/>
    <p:sldId id="330" r:id="rId40"/>
    <p:sldId id="329" r:id="rId41"/>
    <p:sldId id="325" r:id="rId42"/>
    <p:sldId id="326" r:id="rId43"/>
    <p:sldId id="327" r:id="rId44"/>
    <p:sldId id="332" r:id="rId45"/>
    <p:sldId id="262" r:id="rId46"/>
    <p:sldId id="308" r:id="rId47"/>
    <p:sldId id="321" r:id="rId4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F9CBF"/>
    <a:srgbClr val="1A5988"/>
    <a:srgbClr val="053565"/>
    <a:srgbClr val="011846"/>
    <a:srgbClr val="79503C"/>
    <a:srgbClr val="0F111E"/>
    <a:srgbClr val="0E1A28"/>
    <a:srgbClr val="C29C55"/>
    <a:srgbClr val="8F43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D9FC37-3FC0-45CB-92D6-DB1CC99C45D9}" v="104" dt="2023-01-02T02:49:06.1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199" autoAdjust="0"/>
    <p:restoredTop sz="96234" autoAdjust="0"/>
  </p:normalViewPr>
  <p:slideViewPr>
    <p:cSldViewPr snapToGrid="0" snapToObjects="1">
      <p:cViewPr varScale="1">
        <p:scale>
          <a:sx n="108" d="100"/>
          <a:sy n="108" d="100"/>
        </p:scale>
        <p:origin x="432"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phia Stoltz" userId="12eafd4bfed68854" providerId="LiveId" clId="{71D9FC37-3FC0-45CB-92D6-DB1CC99C45D9}"/>
    <pc:docChg chg="undo redo custSel addSld delSld modSld">
      <pc:chgData name="Sophia Stoltz" userId="12eafd4bfed68854" providerId="LiveId" clId="{71D9FC37-3FC0-45CB-92D6-DB1CC99C45D9}" dt="2023-01-02T02:47:17.937" v="3802" actId="790"/>
      <pc:docMkLst>
        <pc:docMk/>
      </pc:docMkLst>
      <pc:sldChg chg="addSp delSp modSp add del mod">
        <pc:chgData name="Sophia Stoltz" userId="12eafd4bfed68854" providerId="LiveId" clId="{71D9FC37-3FC0-45CB-92D6-DB1CC99C45D9}" dt="2023-01-02T02:39:37.602" v="3800" actId="790"/>
        <pc:sldMkLst>
          <pc:docMk/>
          <pc:sldMk cId="745910527" sldId="256"/>
        </pc:sldMkLst>
        <pc:spChg chg="mod">
          <ac:chgData name="Sophia Stoltz" userId="12eafd4bfed68854" providerId="LiveId" clId="{71D9FC37-3FC0-45CB-92D6-DB1CC99C45D9}" dt="2023-01-02T02:39:37.602" v="3800" actId="790"/>
          <ac:spMkLst>
            <pc:docMk/>
            <pc:sldMk cId="745910527" sldId="256"/>
            <ac:spMk id="2" creationId="{E0A1B032-7F5D-684A-A8E7-0875A809FD3E}"/>
          </ac:spMkLst>
        </pc:spChg>
        <pc:spChg chg="mod">
          <ac:chgData name="Sophia Stoltz" userId="12eafd4bfed68854" providerId="LiveId" clId="{71D9FC37-3FC0-45CB-92D6-DB1CC99C45D9}" dt="2023-01-02T00:09:18.845" v="3782" actId="20577"/>
          <ac:spMkLst>
            <pc:docMk/>
            <pc:sldMk cId="745910527" sldId="256"/>
            <ac:spMk id="3" creationId="{A1654593-885B-8847-9D0D-1F156F6E1F52}"/>
          </ac:spMkLst>
        </pc:spChg>
        <pc:picChg chg="add del">
          <ac:chgData name="Sophia Stoltz" userId="12eafd4bfed68854" providerId="LiveId" clId="{71D9FC37-3FC0-45CB-92D6-DB1CC99C45D9}" dt="2023-01-02T00:08:46.091" v="3773" actId="478"/>
          <ac:picMkLst>
            <pc:docMk/>
            <pc:sldMk cId="745910527" sldId="256"/>
            <ac:picMk id="6" creationId="{32C1A4DC-A646-1F2B-AA9A-83071CAFE58F}"/>
          </ac:picMkLst>
        </pc:picChg>
      </pc:sldChg>
      <pc:sldChg chg="modSp mod">
        <pc:chgData name="Sophia Stoltz" userId="12eafd4bfed68854" providerId="LiveId" clId="{71D9FC37-3FC0-45CB-92D6-DB1CC99C45D9}" dt="2023-01-01T21:32:45.241" v="1363" actId="20577"/>
        <pc:sldMkLst>
          <pc:docMk/>
          <pc:sldMk cId="2269152010" sldId="258"/>
        </pc:sldMkLst>
        <pc:spChg chg="mod">
          <ac:chgData name="Sophia Stoltz" userId="12eafd4bfed68854" providerId="LiveId" clId="{71D9FC37-3FC0-45CB-92D6-DB1CC99C45D9}" dt="2023-01-01T21:31:45.182" v="1306"/>
          <ac:spMkLst>
            <pc:docMk/>
            <pc:sldMk cId="2269152010" sldId="258"/>
            <ac:spMk id="2" creationId="{27F3909E-69B2-2A4C-AD15-FD581017BD80}"/>
          </ac:spMkLst>
        </pc:spChg>
        <pc:spChg chg="mod">
          <ac:chgData name="Sophia Stoltz" userId="12eafd4bfed68854" providerId="LiveId" clId="{71D9FC37-3FC0-45CB-92D6-DB1CC99C45D9}" dt="2023-01-01T21:32:45.241" v="1363" actId="20577"/>
          <ac:spMkLst>
            <pc:docMk/>
            <pc:sldMk cId="2269152010" sldId="258"/>
            <ac:spMk id="3" creationId="{9502C6F5-9C68-0540-94CA-549B4BA68306}"/>
          </ac:spMkLst>
        </pc:spChg>
      </pc:sldChg>
      <pc:sldChg chg="addSp modSp mod">
        <pc:chgData name="Sophia Stoltz" userId="12eafd4bfed68854" providerId="LiveId" clId="{71D9FC37-3FC0-45CB-92D6-DB1CC99C45D9}" dt="2023-01-01T22:49:28.342" v="2487" actId="14100"/>
        <pc:sldMkLst>
          <pc:docMk/>
          <pc:sldMk cId="1384239232" sldId="259"/>
        </pc:sldMkLst>
        <pc:spChg chg="add mod">
          <ac:chgData name="Sophia Stoltz" userId="12eafd4bfed68854" providerId="LiveId" clId="{71D9FC37-3FC0-45CB-92D6-DB1CC99C45D9}" dt="2023-01-01T22:49:28.342" v="2487" actId="14100"/>
          <ac:spMkLst>
            <pc:docMk/>
            <pc:sldMk cId="1384239232" sldId="259"/>
            <ac:spMk id="2" creationId="{A41ABFE7-49E9-010E-143C-79E74EB42B2E}"/>
          </ac:spMkLst>
        </pc:spChg>
      </pc:sldChg>
      <pc:sldChg chg="addSp delSp modSp mod">
        <pc:chgData name="Sophia Stoltz" userId="12eafd4bfed68854" providerId="LiveId" clId="{71D9FC37-3FC0-45CB-92D6-DB1CC99C45D9}" dt="2023-01-01T23:33:55.626" v="3589" actId="20577"/>
        <pc:sldMkLst>
          <pc:docMk/>
          <pc:sldMk cId="37441590" sldId="262"/>
        </pc:sldMkLst>
        <pc:spChg chg="mod">
          <ac:chgData name="Sophia Stoltz" userId="12eafd4bfed68854" providerId="LiveId" clId="{71D9FC37-3FC0-45CB-92D6-DB1CC99C45D9}" dt="2023-01-01T23:28:41.098" v="3348" actId="20577"/>
          <ac:spMkLst>
            <pc:docMk/>
            <pc:sldMk cId="37441590" sldId="262"/>
            <ac:spMk id="2" creationId="{2CBCFC47-D84A-3B44-A555-2D7CB0E4F8C3}"/>
          </ac:spMkLst>
        </pc:spChg>
        <pc:spChg chg="mod">
          <ac:chgData name="Sophia Stoltz" userId="12eafd4bfed68854" providerId="LiveId" clId="{71D9FC37-3FC0-45CB-92D6-DB1CC99C45D9}" dt="2023-01-01T23:33:55.626" v="3589" actId="20577"/>
          <ac:spMkLst>
            <pc:docMk/>
            <pc:sldMk cId="37441590" sldId="262"/>
            <ac:spMk id="3" creationId="{6D8CA5F9-9F64-834D-B025-0D025F2F76A6}"/>
          </ac:spMkLst>
        </pc:spChg>
        <pc:picChg chg="add del">
          <ac:chgData name="Sophia Stoltz" userId="12eafd4bfed68854" providerId="LiveId" clId="{71D9FC37-3FC0-45CB-92D6-DB1CC99C45D9}" dt="2023-01-01T23:28:29.047" v="3323" actId="22"/>
          <ac:picMkLst>
            <pc:docMk/>
            <pc:sldMk cId="37441590" sldId="262"/>
            <ac:picMk id="6" creationId="{6E866EE8-C024-1809-DC34-8E1F3181B16C}"/>
          </ac:picMkLst>
        </pc:picChg>
      </pc:sldChg>
      <pc:sldChg chg="addSp modSp mod">
        <pc:chgData name="Sophia Stoltz" userId="12eafd4bfed68854" providerId="LiveId" clId="{71D9FC37-3FC0-45CB-92D6-DB1CC99C45D9}" dt="2023-01-01T22:37:25.183" v="2297" actId="20577"/>
        <pc:sldMkLst>
          <pc:docMk/>
          <pc:sldMk cId="2789032186" sldId="264"/>
        </pc:sldMkLst>
        <pc:spChg chg="mod">
          <ac:chgData name="Sophia Stoltz" userId="12eafd4bfed68854" providerId="LiveId" clId="{71D9FC37-3FC0-45CB-92D6-DB1CC99C45D9}" dt="2023-01-01T22:22:02.277" v="1909"/>
          <ac:spMkLst>
            <pc:docMk/>
            <pc:sldMk cId="2789032186" sldId="264"/>
            <ac:spMk id="2" creationId="{02485F7C-7CD7-2747-936C-2EC23382A04E}"/>
          </ac:spMkLst>
        </pc:spChg>
        <pc:spChg chg="mod">
          <ac:chgData name="Sophia Stoltz" userId="12eafd4bfed68854" providerId="LiveId" clId="{71D9FC37-3FC0-45CB-92D6-DB1CC99C45D9}" dt="2023-01-01T22:36:57.517" v="2295" actId="20577"/>
          <ac:spMkLst>
            <pc:docMk/>
            <pc:sldMk cId="2789032186" sldId="264"/>
            <ac:spMk id="3" creationId="{B88FA156-B8AE-C34E-851B-3FCEE9878CBB}"/>
          </ac:spMkLst>
        </pc:spChg>
        <pc:spChg chg="add mod">
          <ac:chgData name="Sophia Stoltz" userId="12eafd4bfed68854" providerId="LiveId" clId="{71D9FC37-3FC0-45CB-92D6-DB1CC99C45D9}" dt="2023-01-01T22:33:54.440" v="2192" actId="1076"/>
          <ac:spMkLst>
            <pc:docMk/>
            <pc:sldMk cId="2789032186" sldId="264"/>
            <ac:spMk id="4" creationId="{A527D66F-EF2A-8423-353C-70EC8605904C}"/>
          </ac:spMkLst>
        </pc:spChg>
        <pc:spChg chg="add mod">
          <ac:chgData name="Sophia Stoltz" userId="12eafd4bfed68854" providerId="LiveId" clId="{71D9FC37-3FC0-45CB-92D6-DB1CC99C45D9}" dt="2023-01-01T22:35:10.716" v="2234" actId="20577"/>
          <ac:spMkLst>
            <pc:docMk/>
            <pc:sldMk cId="2789032186" sldId="264"/>
            <ac:spMk id="5" creationId="{5850BEAF-3464-FF11-A403-7A27C60C29DC}"/>
          </ac:spMkLst>
        </pc:spChg>
        <pc:spChg chg="add mod">
          <ac:chgData name="Sophia Stoltz" userId="12eafd4bfed68854" providerId="LiveId" clId="{71D9FC37-3FC0-45CB-92D6-DB1CC99C45D9}" dt="2023-01-01T22:37:25.183" v="2297" actId="20577"/>
          <ac:spMkLst>
            <pc:docMk/>
            <pc:sldMk cId="2789032186" sldId="264"/>
            <ac:spMk id="6" creationId="{C48BE8F9-10BE-D440-F3CF-D7BD7927E33E}"/>
          </ac:spMkLst>
        </pc:spChg>
        <pc:picChg chg="ord">
          <ac:chgData name="Sophia Stoltz" userId="12eafd4bfed68854" providerId="LiveId" clId="{71D9FC37-3FC0-45CB-92D6-DB1CC99C45D9}" dt="2023-01-01T22:27:45.978" v="1982" actId="167"/>
          <ac:picMkLst>
            <pc:docMk/>
            <pc:sldMk cId="2789032186" sldId="264"/>
            <ac:picMk id="15" creationId="{34466A20-8D24-A94E-908A-FBDE265874E0}"/>
          </ac:picMkLst>
        </pc:picChg>
      </pc:sldChg>
      <pc:sldChg chg="addSp delSp modSp mod">
        <pc:chgData name="Sophia Stoltz" userId="12eafd4bfed68854" providerId="LiveId" clId="{71D9FC37-3FC0-45CB-92D6-DB1CC99C45D9}" dt="2023-01-01T21:09:03.859" v="709"/>
        <pc:sldMkLst>
          <pc:docMk/>
          <pc:sldMk cId="2584481663" sldId="266"/>
        </pc:sldMkLst>
        <pc:spChg chg="add del mod">
          <ac:chgData name="Sophia Stoltz" userId="12eafd4bfed68854" providerId="LiveId" clId="{71D9FC37-3FC0-45CB-92D6-DB1CC99C45D9}" dt="2023-01-01T20:15:45.650" v="144" actId="1076"/>
          <ac:spMkLst>
            <pc:docMk/>
            <pc:sldMk cId="2584481663" sldId="266"/>
            <ac:spMk id="2" creationId="{41CB18CA-61D9-7F4D-B47A-E199CB510976}"/>
          </ac:spMkLst>
        </pc:spChg>
        <pc:spChg chg="mod">
          <ac:chgData name="Sophia Stoltz" userId="12eafd4bfed68854" providerId="LiveId" clId="{71D9FC37-3FC0-45CB-92D6-DB1CC99C45D9}" dt="2023-01-01T21:01:22.747" v="602" actId="20577"/>
          <ac:spMkLst>
            <pc:docMk/>
            <pc:sldMk cId="2584481663" sldId="266"/>
            <ac:spMk id="3" creationId="{AFDC7D31-C5B5-3048-8298-6BDA8F1AFF20}"/>
          </ac:spMkLst>
        </pc:spChg>
        <pc:spChg chg="add del mod">
          <ac:chgData name="Sophia Stoltz" userId="12eafd4bfed68854" providerId="LiveId" clId="{71D9FC37-3FC0-45CB-92D6-DB1CC99C45D9}" dt="2023-01-01T20:15:17.061" v="136" actId="21"/>
          <ac:spMkLst>
            <pc:docMk/>
            <pc:sldMk cId="2584481663" sldId="266"/>
            <ac:spMk id="4" creationId="{3F22E7F8-6B2E-CCD1-7378-6F0EDE68CD04}"/>
          </ac:spMkLst>
        </pc:spChg>
        <pc:spChg chg="add del mod">
          <ac:chgData name="Sophia Stoltz" userId="12eafd4bfed68854" providerId="LiveId" clId="{71D9FC37-3FC0-45CB-92D6-DB1CC99C45D9}" dt="2023-01-01T20:15:05.831" v="134" actId="478"/>
          <ac:spMkLst>
            <pc:docMk/>
            <pc:sldMk cId="2584481663" sldId="266"/>
            <ac:spMk id="6" creationId="{A633C07B-3195-7D70-55D1-25C45AE80A05}"/>
          </ac:spMkLst>
        </pc:spChg>
        <pc:spChg chg="add mod">
          <ac:chgData name="Sophia Stoltz" userId="12eafd4bfed68854" providerId="LiveId" clId="{71D9FC37-3FC0-45CB-92D6-DB1CC99C45D9}" dt="2023-01-01T21:09:03.859" v="709"/>
          <ac:spMkLst>
            <pc:docMk/>
            <pc:sldMk cId="2584481663" sldId="266"/>
            <ac:spMk id="7" creationId="{94AC4581-C6AC-658B-6953-F2CD2DB0A034}"/>
          </ac:spMkLst>
        </pc:spChg>
        <pc:spChg chg="mod">
          <ac:chgData name="Sophia Stoltz" userId="12eafd4bfed68854" providerId="LiveId" clId="{71D9FC37-3FC0-45CB-92D6-DB1CC99C45D9}" dt="2023-01-01T20:58:45.196" v="584" actId="20577"/>
          <ac:spMkLst>
            <pc:docMk/>
            <pc:sldMk cId="2584481663" sldId="266"/>
            <ac:spMk id="17" creationId="{7E31BB1B-F8B0-CD41-8FBB-858207071741}"/>
          </ac:spMkLst>
        </pc:spChg>
        <pc:spChg chg="mod">
          <ac:chgData name="Sophia Stoltz" userId="12eafd4bfed68854" providerId="LiveId" clId="{71D9FC37-3FC0-45CB-92D6-DB1CC99C45D9}" dt="2023-01-01T20:59:57.607" v="589" actId="1076"/>
          <ac:spMkLst>
            <pc:docMk/>
            <pc:sldMk cId="2584481663" sldId="266"/>
            <ac:spMk id="19" creationId="{DE3B19D7-1F32-7142-B7CD-3F5F4317B3C5}"/>
          </ac:spMkLst>
        </pc:spChg>
        <pc:spChg chg="del mod">
          <ac:chgData name="Sophia Stoltz" userId="12eafd4bfed68854" providerId="LiveId" clId="{71D9FC37-3FC0-45CB-92D6-DB1CC99C45D9}" dt="2023-01-01T21:09:03.441" v="708" actId="478"/>
          <ac:spMkLst>
            <pc:docMk/>
            <pc:sldMk cId="2584481663" sldId="266"/>
            <ac:spMk id="21" creationId="{608A8201-28AE-A644-B091-DDEFFD9E9A38}"/>
          </ac:spMkLst>
        </pc:spChg>
        <pc:picChg chg="mod">
          <ac:chgData name="Sophia Stoltz" userId="12eafd4bfed68854" providerId="LiveId" clId="{71D9FC37-3FC0-45CB-92D6-DB1CC99C45D9}" dt="2023-01-01T20:15:04.622" v="131" actId="1076"/>
          <ac:picMkLst>
            <pc:docMk/>
            <pc:sldMk cId="2584481663" sldId="266"/>
            <ac:picMk id="12" creationId="{83F907F9-CEBB-CC41-B194-15445744CB01}"/>
          </ac:picMkLst>
        </pc:picChg>
      </pc:sldChg>
      <pc:sldChg chg="modSp mod">
        <pc:chgData name="Sophia Stoltz" userId="12eafd4bfed68854" providerId="LiveId" clId="{71D9FC37-3FC0-45CB-92D6-DB1CC99C45D9}" dt="2023-01-01T21:37:29.385" v="1441" actId="1076"/>
        <pc:sldMkLst>
          <pc:docMk/>
          <pc:sldMk cId="3201940889" sldId="274"/>
        </pc:sldMkLst>
        <pc:spChg chg="mod">
          <ac:chgData name="Sophia Stoltz" userId="12eafd4bfed68854" providerId="LiveId" clId="{71D9FC37-3FC0-45CB-92D6-DB1CC99C45D9}" dt="2023-01-01T21:34:18.320" v="1376" actId="2711"/>
          <ac:spMkLst>
            <pc:docMk/>
            <pc:sldMk cId="3201940889" sldId="274"/>
            <ac:spMk id="24" creationId="{17574EFA-C8DF-1546-A88B-A08EC04A1560}"/>
          </ac:spMkLst>
        </pc:spChg>
        <pc:spChg chg="mod">
          <ac:chgData name="Sophia Stoltz" userId="12eafd4bfed68854" providerId="LiveId" clId="{71D9FC37-3FC0-45CB-92D6-DB1CC99C45D9}" dt="2023-01-01T21:34:53.086" v="1385" actId="2711"/>
          <ac:spMkLst>
            <pc:docMk/>
            <pc:sldMk cId="3201940889" sldId="274"/>
            <ac:spMk id="25" creationId="{68A9A099-52F9-0642-BB46-E55442125B08}"/>
          </ac:spMkLst>
        </pc:spChg>
        <pc:spChg chg="mod">
          <ac:chgData name="Sophia Stoltz" userId="12eafd4bfed68854" providerId="LiveId" clId="{71D9FC37-3FC0-45CB-92D6-DB1CC99C45D9}" dt="2023-01-01T21:35:20.207" v="1392" actId="2711"/>
          <ac:spMkLst>
            <pc:docMk/>
            <pc:sldMk cId="3201940889" sldId="274"/>
            <ac:spMk id="26" creationId="{6E145A51-D21C-6949-AB75-837C94CFC4C1}"/>
          </ac:spMkLst>
        </pc:spChg>
        <pc:spChg chg="mod">
          <ac:chgData name="Sophia Stoltz" userId="12eafd4bfed68854" providerId="LiveId" clId="{71D9FC37-3FC0-45CB-92D6-DB1CC99C45D9}" dt="2023-01-01T21:35:31.060" v="1403" actId="20577"/>
          <ac:spMkLst>
            <pc:docMk/>
            <pc:sldMk cId="3201940889" sldId="274"/>
            <ac:spMk id="27" creationId="{3BF9DCFC-971C-3743-AF3D-E7024E25FFE5}"/>
          </ac:spMkLst>
        </pc:spChg>
        <pc:spChg chg="mod">
          <ac:chgData name="Sophia Stoltz" userId="12eafd4bfed68854" providerId="LiveId" clId="{71D9FC37-3FC0-45CB-92D6-DB1CC99C45D9}" dt="2023-01-01T21:37:29.385" v="1441" actId="1076"/>
          <ac:spMkLst>
            <pc:docMk/>
            <pc:sldMk cId="3201940889" sldId="274"/>
            <ac:spMk id="33" creationId="{D752F7A5-A67B-144F-A612-30A45BF4934F}"/>
          </ac:spMkLst>
        </pc:spChg>
      </pc:sldChg>
      <pc:sldChg chg="addSp delSp modSp mod">
        <pc:chgData name="Sophia Stoltz" userId="12eafd4bfed68854" providerId="LiveId" clId="{71D9FC37-3FC0-45CB-92D6-DB1CC99C45D9}" dt="2023-01-02T02:36:55.589" v="3796"/>
        <pc:sldMkLst>
          <pc:docMk/>
          <pc:sldMk cId="2947735018" sldId="278"/>
        </pc:sldMkLst>
        <pc:spChg chg="mod">
          <ac:chgData name="Sophia Stoltz" userId="12eafd4bfed68854" providerId="LiveId" clId="{71D9FC37-3FC0-45CB-92D6-DB1CC99C45D9}" dt="2023-01-01T22:44:32.717" v="2368" actId="338"/>
          <ac:spMkLst>
            <pc:docMk/>
            <pc:sldMk cId="2947735018" sldId="278"/>
            <ac:spMk id="3" creationId="{D8B917CF-915E-8A10-F11F-3A8486A66EF3}"/>
          </ac:spMkLst>
        </pc:spChg>
        <pc:spChg chg="mod">
          <ac:chgData name="Sophia Stoltz" userId="12eafd4bfed68854" providerId="LiveId" clId="{71D9FC37-3FC0-45CB-92D6-DB1CC99C45D9}" dt="2023-01-01T22:44:32.717" v="2368" actId="338"/>
          <ac:spMkLst>
            <pc:docMk/>
            <pc:sldMk cId="2947735018" sldId="278"/>
            <ac:spMk id="4" creationId="{33484C3C-E9B4-4485-4292-4B695713FF96}"/>
          </ac:spMkLst>
        </pc:spChg>
        <pc:spChg chg="mod">
          <ac:chgData name="Sophia Stoltz" userId="12eafd4bfed68854" providerId="LiveId" clId="{71D9FC37-3FC0-45CB-92D6-DB1CC99C45D9}" dt="2023-01-01T22:44:32.717" v="2368" actId="338"/>
          <ac:spMkLst>
            <pc:docMk/>
            <pc:sldMk cId="2947735018" sldId="278"/>
            <ac:spMk id="5" creationId="{2226BC43-7CFB-886F-9E93-B34BCF418C77}"/>
          </ac:spMkLst>
        </pc:spChg>
        <pc:spChg chg="mod">
          <ac:chgData name="Sophia Stoltz" userId="12eafd4bfed68854" providerId="LiveId" clId="{71D9FC37-3FC0-45CB-92D6-DB1CC99C45D9}" dt="2023-01-01T22:44:32.717" v="2368" actId="338"/>
          <ac:spMkLst>
            <pc:docMk/>
            <pc:sldMk cId="2947735018" sldId="278"/>
            <ac:spMk id="6" creationId="{A0248F47-82E7-6516-6D28-751419AB06EA}"/>
          </ac:spMkLst>
        </pc:spChg>
        <pc:spChg chg="mod">
          <ac:chgData name="Sophia Stoltz" userId="12eafd4bfed68854" providerId="LiveId" clId="{71D9FC37-3FC0-45CB-92D6-DB1CC99C45D9}" dt="2023-01-01T22:44:32.717" v="2368" actId="338"/>
          <ac:spMkLst>
            <pc:docMk/>
            <pc:sldMk cId="2947735018" sldId="278"/>
            <ac:spMk id="8" creationId="{1CEF1DC1-2F7E-6991-1063-1D4B0FF77C27}"/>
          </ac:spMkLst>
        </pc:spChg>
        <pc:spChg chg="mod">
          <ac:chgData name="Sophia Stoltz" userId="12eafd4bfed68854" providerId="LiveId" clId="{71D9FC37-3FC0-45CB-92D6-DB1CC99C45D9}" dt="2023-01-01T22:44:32.717" v="2368" actId="338"/>
          <ac:spMkLst>
            <pc:docMk/>
            <pc:sldMk cId="2947735018" sldId="278"/>
            <ac:spMk id="9" creationId="{320ED801-6FBB-8C07-D70C-6A3AE9B64845}"/>
          </ac:spMkLst>
        </pc:spChg>
        <pc:spChg chg="mod">
          <ac:chgData name="Sophia Stoltz" userId="12eafd4bfed68854" providerId="LiveId" clId="{71D9FC37-3FC0-45CB-92D6-DB1CC99C45D9}" dt="2023-01-01T22:44:32.717" v="2368" actId="338"/>
          <ac:spMkLst>
            <pc:docMk/>
            <pc:sldMk cId="2947735018" sldId="278"/>
            <ac:spMk id="10" creationId="{FE55EAD8-C14A-5FD1-8B16-D9F2D5D11A91}"/>
          </ac:spMkLst>
        </pc:spChg>
        <pc:spChg chg="mod">
          <ac:chgData name="Sophia Stoltz" userId="12eafd4bfed68854" providerId="LiveId" clId="{71D9FC37-3FC0-45CB-92D6-DB1CC99C45D9}" dt="2023-01-01T22:44:32.717" v="2368" actId="338"/>
          <ac:spMkLst>
            <pc:docMk/>
            <pc:sldMk cId="2947735018" sldId="278"/>
            <ac:spMk id="11" creationId="{ECC1FFC9-DECF-BBBB-8313-AA075C1FBF70}"/>
          </ac:spMkLst>
        </pc:spChg>
        <pc:spChg chg="mod">
          <ac:chgData name="Sophia Stoltz" userId="12eafd4bfed68854" providerId="LiveId" clId="{71D9FC37-3FC0-45CB-92D6-DB1CC99C45D9}" dt="2023-01-01T22:44:32.717" v="2368" actId="338"/>
          <ac:spMkLst>
            <pc:docMk/>
            <pc:sldMk cId="2947735018" sldId="278"/>
            <ac:spMk id="12" creationId="{18235755-3FB8-A409-D673-673B12330339}"/>
          </ac:spMkLst>
        </pc:spChg>
        <pc:spChg chg="mod">
          <ac:chgData name="Sophia Stoltz" userId="12eafd4bfed68854" providerId="LiveId" clId="{71D9FC37-3FC0-45CB-92D6-DB1CC99C45D9}" dt="2023-01-01T22:44:32.717" v="2368" actId="338"/>
          <ac:spMkLst>
            <pc:docMk/>
            <pc:sldMk cId="2947735018" sldId="278"/>
            <ac:spMk id="13" creationId="{B2E80AD2-B571-E7AF-2E6F-3F919C827EF4}"/>
          </ac:spMkLst>
        </pc:spChg>
        <pc:spChg chg="mod">
          <ac:chgData name="Sophia Stoltz" userId="12eafd4bfed68854" providerId="LiveId" clId="{71D9FC37-3FC0-45CB-92D6-DB1CC99C45D9}" dt="2023-01-01T22:44:32.717" v="2368" actId="338"/>
          <ac:spMkLst>
            <pc:docMk/>
            <pc:sldMk cId="2947735018" sldId="278"/>
            <ac:spMk id="14" creationId="{E49DF09F-BFF8-16A7-DC09-B1FC15BEF109}"/>
          </ac:spMkLst>
        </pc:spChg>
        <pc:spChg chg="mod">
          <ac:chgData name="Sophia Stoltz" userId="12eafd4bfed68854" providerId="LiveId" clId="{71D9FC37-3FC0-45CB-92D6-DB1CC99C45D9}" dt="2023-01-01T22:44:32.717" v="2368" actId="338"/>
          <ac:spMkLst>
            <pc:docMk/>
            <pc:sldMk cId="2947735018" sldId="278"/>
            <ac:spMk id="15" creationId="{7769FE31-39C6-498B-BEAA-DF000E4454A7}"/>
          </ac:spMkLst>
        </pc:spChg>
        <pc:spChg chg="mod">
          <ac:chgData name="Sophia Stoltz" userId="12eafd4bfed68854" providerId="LiveId" clId="{71D9FC37-3FC0-45CB-92D6-DB1CC99C45D9}" dt="2023-01-01T22:44:32.717" v="2368" actId="338"/>
          <ac:spMkLst>
            <pc:docMk/>
            <pc:sldMk cId="2947735018" sldId="278"/>
            <ac:spMk id="16" creationId="{BC14D3EC-5295-50CB-E80F-208928D96D70}"/>
          </ac:spMkLst>
        </pc:spChg>
        <pc:spChg chg="mod">
          <ac:chgData name="Sophia Stoltz" userId="12eafd4bfed68854" providerId="LiveId" clId="{71D9FC37-3FC0-45CB-92D6-DB1CC99C45D9}" dt="2023-01-01T22:44:32.717" v="2368" actId="338"/>
          <ac:spMkLst>
            <pc:docMk/>
            <pc:sldMk cId="2947735018" sldId="278"/>
            <ac:spMk id="17" creationId="{084537C9-B675-7754-2131-0DC308F5AC2F}"/>
          </ac:spMkLst>
        </pc:spChg>
        <pc:spChg chg="mod">
          <ac:chgData name="Sophia Stoltz" userId="12eafd4bfed68854" providerId="LiveId" clId="{71D9FC37-3FC0-45CB-92D6-DB1CC99C45D9}" dt="2023-01-01T22:44:32.717" v="2368" actId="338"/>
          <ac:spMkLst>
            <pc:docMk/>
            <pc:sldMk cId="2947735018" sldId="278"/>
            <ac:spMk id="18" creationId="{2221615F-A136-DB4F-BDBA-3626ADDE9371}"/>
          </ac:spMkLst>
        </pc:spChg>
        <pc:spChg chg="mod">
          <ac:chgData name="Sophia Stoltz" userId="12eafd4bfed68854" providerId="LiveId" clId="{71D9FC37-3FC0-45CB-92D6-DB1CC99C45D9}" dt="2023-01-01T22:44:32.717" v="2368" actId="338"/>
          <ac:spMkLst>
            <pc:docMk/>
            <pc:sldMk cId="2947735018" sldId="278"/>
            <ac:spMk id="19" creationId="{D8051958-B64D-29B6-B31D-BC625157AE52}"/>
          </ac:spMkLst>
        </pc:spChg>
        <pc:spChg chg="mod">
          <ac:chgData name="Sophia Stoltz" userId="12eafd4bfed68854" providerId="LiveId" clId="{71D9FC37-3FC0-45CB-92D6-DB1CC99C45D9}" dt="2023-01-01T22:44:32.717" v="2368" actId="338"/>
          <ac:spMkLst>
            <pc:docMk/>
            <pc:sldMk cId="2947735018" sldId="278"/>
            <ac:spMk id="20" creationId="{126B7A0A-BDEF-D110-7351-06BC189C42FC}"/>
          </ac:spMkLst>
        </pc:spChg>
        <pc:spChg chg="mod">
          <ac:chgData name="Sophia Stoltz" userId="12eafd4bfed68854" providerId="LiveId" clId="{71D9FC37-3FC0-45CB-92D6-DB1CC99C45D9}" dt="2023-01-01T22:44:32.717" v="2368" actId="338"/>
          <ac:spMkLst>
            <pc:docMk/>
            <pc:sldMk cId="2947735018" sldId="278"/>
            <ac:spMk id="21" creationId="{68BFF42E-7F92-F077-CFD2-9AA96E6722BF}"/>
          </ac:spMkLst>
        </pc:spChg>
        <pc:spChg chg="mod">
          <ac:chgData name="Sophia Stoltz" userId="12eafd4bfed68854" providerId="LiveId" clId="{71D9FC37-3FC0-45CB-92D6-DB1CC99C45D9}" dt="2023-01-01T22:44:32.717" v="2368" actId="338"/>
          <ac:spMkLst>
            <pc:docMk/>
            <pc:sldMk cId="2947735018" sldId="278"/>
            <ac:spMk id="22" creationId="{CCAB5F2E-90EC-E0AB-2F02-4106BA2DA50D}"/>
          </ac:spMkLst>
        </pc:spChg>
        <pc:spChg chg="mod">
          <ac:chgData name="Sophia Stoltz" userId="12eafd4bfed68854" providerId="LiveId" clId="{71D9FC37-3FC0-45CB-92D6-DB1CC99C45D9}" dt="2023-01-01T22:44:32.717" v="2368" actId="338"/>
          <ac:spMkLst>
            <pc:docMk/>
            <pc:sldMk cId="2947735018" sldId="278"/>
            <ac:spMk id="23" creationId="{4B5BCFFC-2270-0783-495D-1AF60001DA73}"/>
          </ac:spMkLst>
        </pc:spChg>
        <pc:spChg chg="mod">
          <ac:chgData name="Sophia Stoltz" userId="12eafd4bfed68854" providerId="LiveId" clId="{71D9FC37-3FC0-45CB-92D6-DB1CC99C45D9}" dt="2023-01-01T22:44:32.717" v="2368" actId="338"/>
          <ac:spMkLst>
            <pc:docMk/>
            <pc:sldMk cId="2947735018" sldId="278"/>
            <ac:spMk id="24" creationId="{77DF9247-CA62-8CA2-6795-B97FE529E7C0}"/>
          </ac:spMkLst>
        </pc:spChg>
        <pc:spChg chg="mod">
          <ac:chgData name="Sophia Stoltz" userId="12eafd4bfed68854" providerId="LiveId" clId="{71D9FC37-3FC0-45CB-92D6-DB1CC99C45D9}" dt="2023-01-01T22:44:32.717" v="2368" actId="338"/>
          <ac:spMkLst>
            <pc:docMk/>
            <pc:sldMk cId="2947735018" sldId="278"/>
            <ac:spMk id="25" creationId="{4550A3BE-BF97-FBCA-C75B-C238EB5019A3}"/>
          </ac:spMkLst>
        </pc:spChg>
        <pc:spChg chg="mod">
          <ac:chgData name="Sophia Stoltz" userId="12eafd4bfed68854" providerId="LiveId" clId="{71D9FC37-3FC0-45CB-92D6-DB1CC99C45D9}" dt="2023-01-01T22:44:32.717" v="2368" actId="338"/>
          <ac:spMkLst>
            <pc:docMk/>
            <pc:sldMk cId="2947735018" sldId="278"/>
            <ac:spMk id="26" creationId="{01896BCB-DEBB-57AD-4ADB-C8037A13CB7C}"/>
          </ac:spMkLst>
        </pc:spChg>
        <pc:spChg chg="mod">
          <ac:chgData name="Sophia Stoltz" userId="12eafd4bfed68854" providerId="LiveId" clId="{71D9FC37-3FC0-45CB-92D6-DB1CC99C45D9}" dt="2023-01-01T22:44:32.717" v="2368" actId="338"/>
          <ac:spMkLst>
            <pc:docMk/>
            <pc:sldMk cId="2947735018" sldId="278"/>
            <ac:spMk id="27" creationId="{BC0BDF18-5AC8-385C-B984-6FB11A9C402E}"/>
          </ac:spMkLst>
        </pc:spChg>
        <pc:spChg chg="mod">
          <ac:chgData name="Sophia Stoltz" userId="12eafd4bfed68854" providerId="LiveId" clId="{71D9FC37-3FC0-45CB-92D6-DB1CC99C45D9}" dt="2023-01-01T22:44:32.717" v="2368" actId="338"/>
          <ac:spMkLst>
            <pc:docMk/>
            <pc:sldMk cId="2947735018" sldId="278"/>
            <ac:spMk id="28" creationId="{D3DFCCE4-00F0-62B0-58E2-456DE1BED768}"/>
          </ac:spMkLst>
        </pc:spChg>
        <pc:spChg chg="mod">
          <ac:chgData name="Sophia Stoltz" userId="12eafd4bfed68854" providerId="LiveId" clId="{71D9FC37-3FC0-45CB-92D6-DB1CC99C45D9}" dt="2023-01-01T22:44:32.717" v="2368" actId="338"/>
          <ac:spMkLst>
            <pc:docMk/>
            <pc:sldMk cId="2947735018" sldId="278"/>
            <ac:spMk id="29" creationId="{055B1D3E-7B45-7723-6B91-DD3F798C0DC0}"/>
          </ac:spMkLst>
        </pc:spChg>
        <pc:spChg chg="mod">
          <ac:chgData name="Sophia Stoltz" userId="12eafd4bfed68854" providerId="LiveId" clId="{71D9FC37-3FC0-45CB-92D6-DB1CC99C45D9}" dt="2023-01-01T22:44:32.717" v="2368" actId="338"/>
          <ac:spMkLst>
            <pc:docMk/>
            <pc:sldMk cId="2947735018" sldId="278"/>
            <ac:spMk id="30" creationId="{2275B4BD-A509-7742-65D3-751E48697693}"/>
          </ac:spMkLst>
        </pc:spChg>
        <pc:spChg chg="mod">
          <ac:chgData name="Sophia Stoltz" userId="12eafd4bfed68854" providerId="LiveId" clId="{71D9FC37-3FC0-45CB-92D6-DB1CC99C45D9}" dt="2023-01-01T22:44:32.717" v="2368" actId="338"/>
          <ac:spMkLst>
            <pc:docMk/>
            <pc:sldMk cId="2947735018" sldId="278"/>
            <ac:spMk id="31" creationId="{A32F4669-040C-CD51-4F0D-0653215308C0}"/>
          </ac:spMkLst>
        </pc:spChg>
        <pc:spChg chg="mod">
          <ac:chgData name="Sophia Stoltz" userId="12eafd4bfed68854" providerId="LiveId" clId="{71D9FC37-3FC0-45CB-92D6-DB1CC99C45D9}" dt="2023-01-01T22:44:32.717" v="2368" actId="338"/>
          <ac:spMkLst>
            <pc:docMk/>
            <pc:sldMk cId="2947735018" sldId="278"/>
            <ac:spMk id="32" creationId="{83EBF8A6-B288-B3E8-AE21-C3FD246789B8}"/>
          </ac:spMkLst>
        </pc:spChg>
        <pc:spChg chg="mod">
          <ac:chgData name="Sophia Stoltz" userId="12eafd4bfed68854" providerId="LiveId" clId="{71D9FC37-3FC0-45CB-92D6-DB1CC99C45D9}" dt="2023-01-01T22:44:32.717" v="2368" actId="338"/>
          <ac:spMkLst>
            <pc:docMk/>
            <pc:sldMk cId="2947735018" sldId="278"/>
            <ac:spMk id="33" creationId="{A26BC8C1-D71A-9425-3817-FC61E740B714}"/>
          </ac:spMkLst>
        </pc:spChg>
        <pc:spChg chg="mod">
          <ac:chgData name="Sophia Stoltz" userId="12eafd4bfed68854" providerId="LiveId" clId="{71D9FC37-3FC0-45CB-92D6-DB1CC99C45D9}" dt="2023-01-01T22:44:32.717" v="2368" actId="338"/>
          <ac:spMkLst>
            <pc:docMk/>
            <pc:sldMk cId="2947735018" sldId="278"/>
            <ac:spMk id="34" creationId="{C30E90B1-480D-620B-CCB5-4580F80A439D}"/>
          </ac:spMkLst>
        </pc:spChg>
        <pc:spChg chg="mod">
          <ac:chgData name="Sophia Stoltz" userId="12eafd4bfed68854" providerId="LiveId" clId="{71D9FC37-3FC0-45CB-92D6-DB1CC99C45D9}" dt="2023-01-01T22:44:32.717" v="2368" actId="338"/>
          <ac:spMkLst>
            <pc:docMk/>
            <pc:sldMk cId="2947735018" sldId="278"/>
            <ac:spMk id="35" creationId="{65AEDF75-A8E5-6E0E-193B-868B6BADB309}"/>
          </ac:spMkLst>
        </pc:spChg>
        <pc:spChg chg="mod">
          <ac:chgData name="Sophia Stoltz" userId="12eafd4bfed68854" providerId="LiveId" clId="{71D9FC37-3FC0-45CB-92D6-DB1CC99C45D9}" dt="2023-01-01T22:44:32.717" v="2368" actId="338"/>
          <ac:spMkLst>
            <pc:docMk/>
            <pc:sldMk cId="2947735018" sldId="278"/>
            <ac:spMk id="36" creationId="{7727C0D6-3C8D-C114-25ED-877EC239B8CE}"/>
          </ac:spMkLst>
        </pc:spChg>
        <pc:spChg chg="mod">
          <ac:chgData name="Sophia Stoltz" userId="12eafd4bfed68854" providerId="LiveId" clId="{71D9FC37-3FC0-45CB-92D6-DB1CC99C45D9}" dt="2023-01-01T22:44:32.717" v="2368" actId="338"/>
          <ac:spMkLst>
            <pc:docMk/>
            <pc:sldMk cId="2947735018" sldId="278"/>
            <ac:spMk id="37" creationId="{C8F3CDE3-D3BA-BE57-BAB2-08A80ED2AB9A}"/>
          </ac:spMkLst>
        </pc:spChg>
        <pc:spChg chg="mod">
          <ac:chgData name="Sophia Stoltz" userId="12eafd4bfed68854" providerId="LiveId" clId="{71D9FC37-3FC0-45CB-92D6-DB1CC99C45D9}" dt="2023-01-01T22:44:32.717" v="2368" actId="338"/>
          <ac:spMkLst>
            <pc:docMk/>
            <pc:sldMk cId="2947735018" sldId="278"/>
            <ac:spMk id="38" creationId="{CF32854B-FE50-495C-C783-9046950101FE}"/>
          </ac:spMkLst>
        </pc:spChg>
        <pc:spChg chg="mod">
          <ac:chgData name="Sophia Stoltz" userId="12eafd4bfed68854" providerId="LiveId" clId="{71D9FC37-3FC0-45CB-92D6-DB1CC99C45D9}" dt="2023-01-01T22:44:32.717" v="2368" actId="338"/>
          <ac:spMkLst>
            <pc:docMk/>
            <pc:sldMk cId="2947735018" sldId="278"/>
            <ac:spMk id="39" creationId="{8D7442E6-FBF3-FFBD-E391-44CA2F3D1619}"/>
          </ac:spMkLst>
        </pc:spChg>
        <pc:spChg chg="mod">
          <ac:chgData name="Sophia Stoltz" userId="12eafd4bfed68854" providerId="LiveId" clId="{71D9FC37-3FC0-45CB-92D6-DB1CC99C45D9}" dt="2023-01-01T22:44:32.717" v="2368" actId="338"/>
          <ac:spMkLst>
            <pc:docMk/>
            <pc:sldMk cId="2947735018" sldId="278"/>
            <ac:spMk id="40" creationId="{25AB014B-B110-8F4A-AFDA-F6AC17424CB8}"/>
          </ac:spMkLst>
        </pc:spChg>
        <pc:spChg chg="mod">
          <ac:chgData name="Sophia Stoltz" userId="12eafd4bfed68854" providerId="LiveId" clId="{71D9FC37-3FC0-45CB-92D6-DB1CC99C45D9}" dt="2023-01-01T22:44:32.717" v="2368" actId="338"/>
          <ac:spMkLst>
            <pc:docMk/>
            <pc:sldMk cId="2947735018" sldId="278"/>
            <ac:spMk id="41" creationId="{403C92DA-E2B9-5316-0B9E-79D24AD090C4}"/>
          </ac:spMkLst>
        </pc:spChg>
        <pc:spChg chg="mod">
          <ac:chgData name="Sophia Stoltz" userId="12eafd4bfed68854" providerId="LiveId" clId="{71D9FC37-3FC0-45CB-92D6-DB1CC99C45D9}" dt="2023-01-01T22:44:32.717" v="2368" actId="338"/>
          <ac:spMkLst>
            <pc:docMk/>
            <pc:sldMk cId="2947735018" sldId="278"/>
            <ac:spMk id="42" creationId="{1CB1A579-B6E4-42B1-5E62-ACCADC966C31}"/>
          </ac:spMkLst>
        </pc:spChg>
        <pc:spChg chg="mod">
          <ac:chgData name="Sophia Stoltz" userId="12eafd4bfed68854" providerId="LiveId" clId="{71D9FC37-3FC0-45CB-92D6-DB1CC99C45D9}" dt="2023-01-01T22:44:32.717" v="2368" actId="338"/>
          <ac:spMkLst>
            <pc:docMk/>
            <pc:sldMk cId="2947735018" sldId="278"/>
            <ac:spMk id="43" creationId="{84C1CBB8-FB63-1768-8EB3-E5CA805A5182}"/>
          </ac:spMkLst>
        </pc:spChg>
        <pc:spChg chg="mod">
          <ac:chgData name="Sophia Stoltz" userId="12eafd4bfed68854" providerId="LiveId" clId="{71D9FC37-3FC0-45CB-92D6-DB1CC99C45D9}" dt="2023-01-01T22:44:32.717" v="2368" actId="338"/>
          <ac:spMkLst>
            <pc:docMk/>
            <pc:sldMk cId="2947735018" sldId="278"/>
            <ac:spMk id="44" creationId="{638C39BC-F197-BB81-4241-46644C7D0F9A}"/>
          </ac:spMkLst>
        </pc:spChg>
        <pc:spChg chg="mod">
          <ac:chgData name="Sophia Stoltz" userId="12eafd4bfed68854" providerId="LiveId" clId="{71D9FC37-3FC0-45CB-92D6-DB1CC99C45D9}" dt="2023-01-01T22:44:32.717" v="2368" actId="338"/>
          <ac:spMkLst>
            <pc:docMk/>
            <pc:sldMk cId="2947735018" sldId="278"/>
            <ac:spMk id="45" creationId="{26FD04B9-AE9B-E4DE-D018-1A180CC004C1}"/>
          </ac:spMkLst>
        </pc:spChg>
        <pc:spChg chg="mod">
          <ac:chgData name="Sophia Stoltz" userId="12eafd4bfed68854" providerId="LiveId" clId="{71D9FC37-3FC0-45CB-92D6-DB1CC99C45D9}" dt="2023-01-01T22:44:32.717" v="2368" actId="338"/>
          <ac:spMkLst>
            <pc:docMk/>
            <pc:sldMk cId="2947735018" sldId="278"/>
            <ac:spMk id="46" creationId="{AE62B79C-4B03-0D1C-F54E-D744DACEB419}"/>
          </ac:spMkLst>
        </pc:spChg>
        <pc:spChg chg="mod">
          <ac:chgData name="Sophia Stoltz" userId="12eafd4bfed68854" providerId="LiveId" clId="{71D9FC37-3FC0-45CB-92D6-DB1CC99C45D9}" dt="2023-01-01T22:44:32.717" v="2368" actId="338"/>
          <ac:spMkLst>
            <pc:docMk/>
            <pc:sldMk cId="2947735018" sldId="278"/>
            <ac:spMk id="47" creationId="{1DDF6909-31EC-3493-D956-D56830F7B241}"/>
          </ac:spMkLst>
        </pc:spChg>
        <pc:spChg chg="mod">
          <ac:chgData name="Sophia Stoltz" userId="12eafd4bfed68854" providerId="LiveId" clId="{71D9FC37-3FC0-45CB-92D6-DB1CC99C45D9}" dt="2023-01-01T22:44:32.717" v="2368" actId="338"/>
          <ac:spMkLst>
            <pc:docMk/>
            <pc:sldMk cId="2947735018" sldId="278"/>
            <ac:spMk id="48" creationId="{CB6C544A-3916-1C22-692D-6C69E82E1EF8}"/>
          </ac:spMkLst>
        </pc:spChg>
        <pc:spChg chg="mod">
          <ac:chgData name="Sophia Stoltz" userId="12eafd4bfed68854" providerId="LiveId" clId="{71D9FC37-3FC0-45CB-92D6-DB1CC99C45D9}" dt="2023-01-01T22:44:32.717" v="2368" actId="338"/>
          <ac:spMkLst>
            <pc:docMk/>
            <pc:sldMk cId="2947735018" sldId="278"/>
            <ac:spMk id="49" creationId="{B1F647E9-8C82-0957-91C9-52ED75ACEFF5}"/>
          </ac:spMkLst>
        </pc:spChg>
        <pc:spChg chg="mod">
          <ac:chgData name="Sophia Stoltz" userId="12eafd4bfed68854" providerId="LiveId" clId="{71D9FC37-3FC0-45CB-92D6-DB1CC99C45D9}" dt="2023-01-01T22:44:32.717" v="2368" actId="338"/>
          <ac:spMkLst>
            <pc:docMk/>
            <pc:sldMk cId="2947735018" sldId="278"/>
            <ac:spMk id="50" creationId="{45E579CC-90E1-0781-D2DF-EEF682918EAC}"/>
          </ac:spMkLst>
        </pc:spChg>
        <pc:spChg chg="mod">
          <ac:chgData name="Sophia Stoltz" userId="12eafd4bfed68854" providerId="LiveId" clId="{71D9FC37-3FC0-45CB-92D6-DB1CC99C45D9}" dt="2023-01-01T22:44:32.717" v="2368" actId="338"/>
          <ac:spMkLst>
            <pc:docMk/>
            <pc:sldMk cId="2947735018" sldId="278"/>
            <ac:spMk id="51" creationId="{EBE48511-89A6-86A2-817C-4AAA7A39C3D9}"/>
          </ac:spMkLst>
        </pc:spChg>
        <pc:spChg chg="mod">
          <ac:chgData name="Sophia Stoltz" userId="12eafd4bfed68854" providerId="LiveId" clId="{71D9FC37-3FC0-45CB-92D6-DB1CC99C45D9}" dt="2023-01-01T22:44:32.717" v="2368" actId="338"/>
          <ac:spMkLst>
            <pc:docMk/>
            <pc:sldMk cId="2947735018" sldId="278"/>
            <ac:spMk id="52" creationId="{EB44E658-1002-888C-E1F3-C58E3BF987D8}"/>
          </ac:spMkLst>
        </pc:spChg>
        <pc:spChg chg="mod">
          <ac:chgData name="Sophia Stoltz" userId="12eafd4bfed68854" providerId="LiveId" clId="{71D9FC37-3FC0-45CB-92D6-DB1CC99C45D9}" dt="2023-01-01T22:44:32.717" v="2368" actId="338"/>
          <ac:spMkLst>
            <pc:docMk/>
            <pc:sldMk cId="2947735018" sldId="278"/>
            <ac:spMk id="53" creationId="{DBBFE0B2-422F-CB8C-286B-CC68B82CE459}"/>
          </ac:spMkLst>
        </pc:spChg>
        <pc:spChg chg="mod">
          <ac:chgData name="Sophia Stoltz" userId="12eafd4bfed68854" providerId="LiveId" clId="{71D9FC37-3FC0-45CB-92D6-DB1CC99C45D9}" dt="2023-01-01T22:44:32.717" v="2368" actId="338"/>
          <ac:spMkLst>
            <pc:docMk/>
            <pc:sldMk cId="2947735018" sldId="278"/>
            <ac:spMk id="54" creationId="{1E6EBAAE-693B-5599-6720-94BC9617E990}"/>
          </ac:spMkLst>
        </pc:spChg>
        <pc:spChg chg="mod">
          <ac:chgData name="Sophia Stoltz" userId="12eafd4bfed68854" providerId="LiveId" clId="{71D9FC37-3FC0-45CB-92D6-DB1CC99C45D9}" dt="2023-01-01T22:44:32.717" v="2368" actId="338"/>
          <ac:spMkLst>
            <pc:docMk/>
            <pc:sldMk cId="2947735018" sldId="278"/>
            <ac:spMk id="55" creationId="{1A2DB669-8BA0-F1FF-89D7-6711E2FB51ED}"/>
          </ac:spMkLst>
        </pc:spChg>
        <pc:spChg chg="mod">
          <ac:chgData name="Sophia Stoltz" userId="12eafd4bfed68854" providerId="LiveId" clId="{71D9FC37-3FC0-45CB-92D6-DB1CC99C45D9}" dt="2023-01-01T22:44:32.717" v="2368" actId="338"/>
          <ac:spMkLst>
            <pc:docMk/>
            <pc:sldMk cId="2947735018" sldId="278"/>
            <ac:spMk id="56" creationId="{FC91AAEE-BCCE-287E-530A-9B78CDAC4D7A}"/>
          </ac:spMkLst>
        </pc:spChg>
        <pc:spChg chg="mod">
          <ac:chgData name="Sophia Stoltz" userId="12eafd4bfed68854" providerId="LiveId" clId="{71D9FC37-3FC0-45CB-92D6-DB1CC99C45D9}" dt="2023-01-01T22:44:32.717" v="2368" actId="338"/>
          <ac:spMkLst>
            <pc:docMk/>
            <pc:sldMk cId="2947735018" sldId="278"/>
            <ac:spMk id="57" creationId="{878EE835-5AF7-D0E3-C041-B224023B9D1A}"/>
          </ac:spMkLst>
        </pc:spChg>
        <pc:spChg chg="mod">
          <ac:chgData name="Sophia Stoltz" userId="12eafd4bfed68854" providerId="LiveId" clId="{71D9FC37-3FC0-45CB-92D6-DB1CC99C45D9}" dt="2023-01-01T22:44:32.717" v="2368" actId="338"/>
          <ac:spMkLst>
            <pc:docMk/>
            <pc:sldMk cId="2947735018" sldId="278"/>
            <ac:spMk id="58" creationId="{F3611153-8932-06F3-0747-D33FC7EFF457}"/>
          </ac:spMkLst>
        </pc:spChg>
        <pc:spChg chg="mod">
          <ac:chgData name="Sophia Stoltz" userId="12eafd4bfed68854" providerId="LiveId" clId="{71D9FC37-3FC0-45CB-92D6-DB1CC99C45D9}" dt="2023-01-01T22:44:32.717" v="2368" actId="338"/>
          <ac:spMkLst>
            <pc:docMk/>
            <pc:sldMk cId="2947735018" sldId="278"/>
            <ac:spMk id="59" creationId="{A62B3C26-8A7F-1EF5-D2A3-AFF1301BA08F}"/>
          </ac:spMkLst>
        </pc:spChg>
        <pc:spChg chg="mod">
          <ac:chgData name="Sophia Stoltz" userId="12eafd4bfed68854" providerId="LiveId" clId="{71D9FC37-3FC0-45CB-92D6-DB1CC99C45D9}" dt="2023-01-01T22:44:32.717" v="2368" actId="338"/>
          <ac:spMkLst>
            <pc:docMk/>
            <pc:sldMk cId="2947735018" sldId="278"/>
            <ac:spMk id="60" creationId="{BC73191A-CC59-87D4-26F2-7696656FD535}"/>
          </ac:spMkLst>
        </pc:spChg>
        <pc:spChg chg="mod">
          <ac:chgData name="Sophia Stoltz" userId="12eafd4bfed68854" providerId="LiveId" clId="{71D9FC37-3FC0-45CB-92D6-DB1CC99C45D9}" dt="2023-01-01T22:44:32.717" v="2368" actId="338"/>
          <ac:spMkLst>
            <pc:docMk/>
            <pc:sldMk cId="2947735018" sldId="278"/>
            <ac:spMk id="61" creationId="{F9D9AB87-940B-613D-A276-BADAA4D21B63}"/>
          </ac:spMkLst>
        </pc:spChg>
        <pc:spChg chg="mod">
          <ac:chgData name="Sophia Stoltz" userId="12eafd4bfed68854" providerId="LiveId" clId="{71D9FC37-3FC0-45CB-92D6-DB1CC99C45D9}" dt="2023-01-01T22:44:32.717" v="2368" actId="338"/>
          <ac:spMkLst>
            <pc:docMk/>
            <pc:sldMk cId="2947735018" sldId="278"/>
            <ac:spMk id="62" creationId="{4CDCEAB9-043C-1C43-69BB-06564AFE1223}"/>
          </ac:spMkLst>
        </pc:spChg>
        <pc:spChg chg="mod">
          <ac:chgData name="Sophia Stoltz" userId="12eafd4bfed68854" providerId="LiveId" clId="{71D9FC37-3FC0-45CB-92D6-DB1CC99C45D9}" dt="2023-01-01T22:44:32.717" v="2368" actId="338"/>
          <ac:spMkLst>
            <pc:docMk/>
            <pc:sldMk cId="2947735018" sldId="278"/>
            <ac:spMk id="63" creationId="{AC959658-390C-06E4-E277-0BAA5A6851A0}"/>
          </ac:spMkLst>
        </pc:spChg>
        <pc:spChg chg="mod">
          <ac:chgData name="Sophia Stoltz" userId="12eafd4bfed68854" providerId="LiveId" clId="{71D9FC37-3FC0-45CB-92D6-DB1CC99C45D9}" dt="2023-01-01T22:44:32.717" v="2368" actId="338"/>
          <ac:spMkLst>
            <pc:docMk/>
            <pc:sldMk cId="2947735018" sldId="278"/>
            <ac:spMk id="1024" creationId="{7B943258-596D-2AF8-1509-86B2C255644F}"/>
          </ac:spMkLst>
        </pc:spChg>
        <pc:spChg chg="mod">
          <ac:chgData name="Sophia Stoltz" userId="12eafd4bfed68854" providerId="LiveId" clId="{71D9FC37-3FC0-45CB-92D6-DB1CC99C45D9}" dt="2023-01-01T22:44:32.717" v="2368" actId="338"/>
          <ac:spMkLst>
            <pc:docMk/>
            <pc:sldMk cId="2947735018" sldId="278"/>
            <ac:spMk id="1025" creationId="{9E451450-0CFA-8F41-9CCB-18F3661C5238}"/>
          </ac:spMkLst>
        </pc:spChg>
        <pc:spChg chg="mod">
          <ac:chgData name="Sophia Stoltz" userId="12eafd4bfed68854" providerId="LiveId" clId="{71D9FC37-3FC0-45CB-92D6-DB1CC99C45D9}" dt="2023-01-01T22:44:32.717" v="2368" actId="338"/>
          <ac:spMkLst>
            <pc:docMk/>
            <pc:sldMk cId="2947735018" sldId="278"/>
            <ac:spMk id="1026" creationId="{926F4770-5021-113F-6B66-C71C959F17AA}"/>
          </ac:spMkLst>
        </pc:spChg>
        <pc:spChg chg="mod">
          <ac:chgData name="Sophia Stoltz" userId="12eafd4bfed68854" providerId="LiveId" clId="{71D9FC37-3FC0-45CB-92D6-DB1CC99C45D9}" dt="2023-01-01T22:44:32.717" v="2368" actId="338"/>
          <ac:spMkLst>
            <pc:docMk/>
            <pc:sldMk cId="2947735018" sldId="278"/>
            <ac:spMk id="1027" creationId="{196ECB64-40F1-8193-880B-FF6154AA3F62}"/>
          </ac:spMkLst>
        </pc:spChg>
        <pc:spChg chg="mod">
          <ac:chgData name="Sophia Stoltz" userId="12eafd4bfed68854" providerId="LiveId" clId="{71D9FC37-3FC0-45CB-92D6-DB1CC99C45D9}" dt="2023-01-01T22:44:32.717" v="2368" actId="338"/>
          <ac:spMkLst>
            <pc:docMk/>
            <pc:sldMk cId="2947735018" sldId="278"/>
            <ac:spMk id="1028" creationId="{A8D1ACA2-047E-B21A-1604-592728018195}"/>
          </ac:spMkLst>
        </pc:spChg>
        <pc:spChg chg="mod">
          <ac:chgData name="Sophia Stoltz" userId="12eafd4bfed68854" providerId="LiveId" clId="{71D9FC37-3FC0-45CB-92D6-DB1CC99C45D9}" dt="2023-01-01T22:44:32.717" v="2368" actId="338"/>
          <ac:spMkLst>
            <pc:docMk/>
            <pc:sldMk cId="2947735018" sldId="278"/>
            <ac:spMk id="1029" creationId="{A3CB37F8-20C9-A985-7A10-EBFDB312DE87}"/>
          </ac:spMkLst>
        </pc:spChg>
        <pc:spChg chg="mod">
          <ac:chgData name="Sophia Stoltz" userId="12eafd4bfed68854" providerId="LiveId" clId="{71D9FC37-3FC0-45CB-92D6-DB1CC99C45D9}" dt="2023-01-01T22:44:32.717" v="2368" actId="338"/>
          <ac:spMkLst>
            <pc:docMk/>
            <pc:sldMk cId="2947735018" sldId="278"/>
            <ac:spMk id="1030" creationId="{F79158BF-6841-E5CC-C53B-F533EF7ADEE4}"/>
          </ac:spMkLst>
        </pc:spChg>
        <pc:spChg chg="mod">
          <ac:chgData name="Sophia Stoltz" userId="12eafd4bfed68854" providerId="LiveId" clId="{71D9FC37-3FC0-45CB-92D6-DB1CC99C45D9}" dt="2023-01-01T22:44:32.717" v="2368" actId="338"/>
          <ac:spMkLst>
            <pc:docMk/>
            <pc:sldMk cId="2947735018" sldId="278"/>
            <ac:spMk id="1032" creationId="{A9E8008D-10F1-103A-5244-9491D12E6587}"/>
          </ac:spMkLst>
        </pc:spChg>
        <pc:spChg chg="mod">
          <ac:chgData name="Sophia Stoltz" userId="12eafd4bfed68854" providerId="LiveId" clId="{71D9FC37-3FC0-45CB-92D6-DB1CC99C45D9}" dt="2023-01-01T22:44:32.717" v="2368" actId="338"/>
          <ac:spMkLst>
            <pc:docMk/>
            <pc:sldMk cId="2947735018" sldId="278"/>
            <ac:spMk id="1033" creationId="{495A1C45-9FB5-41C1-0C63-E218B4256884}"/>
          </ac:spMkLst>
        </pc:spChg>
        <pc:spChg chg="mod">
          <ac:chgData name="Sophia Stoltz" userId="12eafd4bfed68854" providerId="LiveId" clId="{71D9FC37-3FC0-45CB-92D6-DB1CC99C45D9}" dt="2023-01-01T22:44:32.717" v="2368" actId="338"/>
          <ac:spMkLst>
            <pc:docMk/>
            <pc:sldMk cId="2947735018" sldId="278"/>
            <ac:spMk id="1034" creationId="{BA5D5AFC-338F-D7EF-0374-43CC278EF7B2}"/>
          </ac:spMkLst>
        </pc:spChg>
        <pc:spChg chg="mod">
          <ac:chgData name="Sophia Stoltz" userId="12eafd4bfed68854" providerId="LiveId" clId="{71D9FC37-3FC0-45CB-92D6-DB1CC99C45D9}" dt="2023-01-01T22:44:32.717" v="2368" actId="338"/>
          <ac:spMkLst>
            <pc:docMk/>
            <pc:sldMk cId="2947735018" sldId="278"/>
            <ac:spMk id="1035" creationId="{5BB1A368-266A-D14D-8EC7-CF51AA12BBE4}"/>
          </ac:spMkLst>
        </pc:spChg>
        <pc:spChg chg="mod">
          <ac:chgData name="Sophia Stoltz" userId="12eafd4bfed68854" providerId="LiveId" clId="{71D9FC37-3FC0-45CB-92D6-DB1CC99C45D9}" dt="2023-01-01T22:44:32.717" v="2368" actId="338"/>
          <ac:spMkLst>
            <pc:docMk/>
            <pc:sldMk cId="2947735018" sldId="278"/>
            <ac:spMk id="1036" creationId="{1C11DFA7-B5F7-8549-A46C-CA20AD4AED39}"/>
          </ac:spMkLst>
        </pc:spChg>
        <pc:spChg chg="mod">
          <ac:chgData name="Sophia Stoltz" userId="12eafd4bfed68854" providerId="LiveId" clId="{71D9FC37-3FC0-45CB-92D6-DB1CC99C45D9}" dt="2023-01-01T22:44:32.717" v="2368" actId="338"/>
          <ac:spMkLst>
            <pc:docMk/>
            <pc:sldMk cId="2947735018" sldId="278"/>
            <ac:spMk id="1037" creationId="{C7BD8B98-BFCD-F027-5122-3FBD11684F63}"/>
          </ac:spMkLst>
        </pc:spChg>
        <pc:spChg chg="mod">
          <ac:chgData name="Sophia Stoltz" userId="12eafd4bfed68854" providerId="LiveId" clId="{71D9FC37-3FC0-45CB-92D6-DB1CC99C45D9}" dt="2023-01-01T22:44:32.717" v="2368" actId="338"/>
          <ac:spMkLst>
            <pc:docMk/>
            <pc:sldMk cId="2947735018" sldId="278"/>
            <ac:spMk id="1038" creationId="{1C012B47-0864-5BFF-D0DC-DEB8F0BDCA04}"/>
          </ac:spMkLst>
        </pc:spChg>
        <pc:spChg chg="mod">
          <ac:chgData name="Sophia Stoltz" userId="12eafd4bfed68854" providerId="LiveId" clId="{71D9FC37-3FC0-45CB-92D6-DB1CC99C45D9}" dt="2023-01-01T22:44:32.717" v="2368" actId="338"/>
          <ac:spMkLst>
            <pc:docMk/>
            <pc:sldMk cId="2947735018" sldId="278"/>
            <ac:spMk id="1039" creationId="{727E8ACD-3FB3-13D3-BD06-1A9DE0142E99}"/>
          </ac:spMkLst>
        </pc:spChg>
        <pc:spChg chg="mod">
          <ac:chgData name="Sophia Stoltz" userId="12eafd4bfed68854" providerId="LiveId" clId="{71D9FC37-3FC0-45CB-92D6-DB1CC99C45D9}" dt="2023-01-01T22:44:32.717" v="2368" actId="338"/>
          <ac:spMkLst>
            <pc:docMk/>
            <pc:sldMk cId="2947735018" sldId="278"/>
            <ac:spMk id="1040" creationId="{8A5AE0B9-A930-C2BF-8FE7-5464C3CA749B}"/>
          </ac:spMkLst>
        </pc:spChg>
        <pc:spChg chg="mod">
          <ac:chgData name="Sophia Stoltz" userId="12eafd4bfed68854" providerId="LiveId" clId="{71D9FC37-3FC0-45CB-92D6-DB1CC99C45D9}" dt="2023-01-01T22:44:32.717" v="2368" actId="338"/>
          <ac:spMkLst>
            <pc:docMk/>
            <pc:sldMk cId="2947735018" sldId="278"/>
            <ac:spMk id="1041" creationId="{425069D2-FB74-E99F-F8E4-7D90F48244D4}"/>
          </ac:spMkLst>
        </pc:spChg>
        <pc:spChg chg="mod">
          <ac:chgData name="Sophia Stoltz" userId="12eafd4bfed68854" providerId="LiveId" clId="{71D9FC37-3FC0-45CB-92D6-DB1CC99C45D9}" dt="2023-01-01T22:44:32.717" v="2368" actId="338"/>
          <ac:spMkLst>
            <pc:docMk/>
            <pc:sldMk cId="2947735018" sldId="278"/>
            <ac:spMk id="1042" creationId="{084ADE80-5874-0A56-A02C-6FC758CDF043}"/>
          </ac:spMkLst>
        </pc:spChg>
        <pc:spChg chg="mod">
          <ac:chgData name="Sophia Stoltz" userId="12eafd4bfed68854" providerId="LiveId" clId="{71D9FC37-3FC0-45CB-92D6-DB1CC99C45D9}" dt="2023-01-01T22:44:32.717" v="2368" actId="338"/>
          <ac:spMkLst>
            <pc:docMk/>
            <pc:sldMk cId="2947735018" sldId="278"/>
            <ac:spMk id="1043" creationId="{13DDBFE4-C79A-6CB6-71DD-CFAE9F18807F}"/>
          </ac:spMkLst>
        </pc:spChg>
        <pc:spChg chg="mod">
          <ac:chgData name="Sophia Stoltz" userId="12eafd4bfed68854" providerId="LiveId" clId="{71D9FC37-3FC0-45CB-92D6-DB1CC99C45D9}" dt="2023-01-01T22:44:32.717" v="2368" actId="338"/>
          <ac:spMkLst>
            <pc:docMk/>
            <pc:sldMk cId="2947735018" sldId="278"/>
            <ac:spMk id="1044" creationId="{6E346864-0FEA-B3BF-249C-B58A29808C24}"/>
          </ac:spMkLst>
        </pc:spChg>
        <pc:spChg chg="mod">
          <ac:chgData name="Sophia Stoltz" userId="12eafd4bfed68854" providerId="LiveId" clId="{71D9FC37-3FC0-45CB-92D6-DB1CC99C45D9}" dt="2023-01-01T22:44:32.717" v="2368" actId="338"/>
          <ac:spMkLst>
            <pc:docMk/>
            <pc:sldMk cId="2947735018" sldId="278"/>
            <ac:spMk id="1045" creationId="{5C61C60C-2260-BB04-6C37-2B21B00AEEC5}"/>
          </ac:spMkLst>
        </pc:spChg>
        <pc:spChg chg="mod">
          <ac:chgData name="Sophia Stoltz" userId="12eafd4bfed68854" providerId="LiveId" clId="{71D9FC37-3FC0-45CB-92D6-DB1CC99C45D9}" dt="2023-01-01T22:44:32.717" v="2368" actId="338"/>
          <ac:spMkLst>
            <pc:docMk/>
            <pc:sldMk cId="2947735018" sldId="278"/>
            <ac:spMk id="1046" creationId="{94489A5F-2FA4-37CF-7FC0-6C06E6059AAD}"/>
          </ac:spMkLst>
        </pc:spChg>
        <pc:spChg chg="mod">
          <ac:chgData name="Sophia Stoltz" userId="12eafd4bfed68854" providerId="LiveId" clId="{71D9FC37-3FC0-45CB-92D6-DB1CC99C45D9}" dt="2023-01-01T22:44:32.717" v="2368" actId="338"/>
          <ac:spMkLst>
            <pc:docMk/>
            <pc:sldMk cId="2947735018" sldId="278"/>
            <ac:spMk id="1047" creationId="{38D3D4F1-2BD3-2E50-813B-041BB99D5C81}"/>
          </ac:spMkLst>
        </pc:spChg>
        <pc:spChg chg="mod">
          <ac:chgData name="Sophia Stoltz" userId="12eafd4bfed68854" providerId="LiveId" clId="{71D9FC37-3FC0-45CB-92D6-DB1CC99C45D9}" dt="2023-01-01T22:44:32.717" v="2368" actId="338"/>
          <ac:spMkLst>
            <pc:docMk/>
            <pc:sldMk cId="2947735018" sldId="278"/>
            <ac:spMk id="1048" creationId="{00C24974-424B-B626-9B4D-8470804A5546}"/>
          </ac:spMkLst>
        </pc:spChg>
        <pc:spChg chg="mod">
          <ac:chgData name="Sophia Stoltz" userId="12eafd4bfed68854" providerId="LiveId" clId="{71D9FC37-3FC0-45CB-92D6-DB1CC99C45D9}" dt="2023-01-01T22:44:32.717" v="2368" actId="338"/>
          <ac:spMkLst>
            <pc:docMk/>
            <pc:sldMk cId="2947735018" sldId="278"/>
            <ac:spMk id="1049" creationId="{41AA2D88-ED41-3182-BB8C-7897A1AE0131}"/>
          </ac:spMkLst>
        </pc:spChg>
        <pc:spChg chg="mod">
          <ac:chgData name="Sophia Stoltz" userId="12eafd4bfed68854" providerId="LiveId" clId="{71D9FC37-3FC0-45CB-92D6-DB1CC99C45D9}" dt="2023-01-01T22:44:32.717" v="2368" actId="338"/>
          <ac:spMkLst>
            <pc:docMk/>
            <pc:sldMk cId="2947735018" sldId="278"/>
            <ac:spMk id="1050" creationId="{235BC01E-4204-1C2A-E8A4-9C93440526EF}"/>
          </ac:spMkLst>
        </pc:spChg>
        <pc:spChg chg="mod">
          <ac:chgData name="Sophia Stoltz" userId="12eafd4bfed68854" providerId="LiveId" clId="{71D9FC37-3FC0-45CB-92D6-DB1CC99C45D9}" dt="2023-01-01T22:44:32.717" v="2368" actId="338"/>
          <ac:spMkLst>
            <pc:docMk/>
            <pc:sldMk cId="2947735018" sldId="278"/>
            <ac:spMk id="1051" creationId="{8F041520-1B17-0422-7320-21386405313D}"/>
          </ac:spMkLst>
        </pc:spChg>
        <pc:spChg chg="mod">
          <ac:chgData name="Sophia Stoltz" userId="12eafd4bfed68854" providerId="LiveId" clId="{71D9FC37-3FC0-45CB-92D6-DB1CC99C45D9}" dt="2023-01-01T22:44:32.717" v="2368" actId="338"/>
          <ac:spMkLst>
            <pc:docMk/>
            <pc:sldMk cId="2947735018" sldId="278"/>
            <ac:spMk id="1052" creationId="{1FF55FFB-F8F2-FACC-896D-066002383765}"/>
          </ac:spMkLst>
        </pc:spChg>
        <pc:spChg chg="mod">
          <ac:chgData name="Sophia Stoltz" userId="12eafd4bfed68854" providerId="LiveId" clId="{71D9FC37-3FC0-45CB-92D6-DB1CC99C45D9}" dt="2023-01-01T22:44:32.717" v="2368" actId="338"/>
          <ac:spMkLst>
            <pc:docMk/>
            <pc:sldMk cId="2947735018" sldId="278"/>
            <ac:spMk id="1053" creationId="{1F07C609-2E08-1477-1E24-86D9EA9156A5}"/>
          </ac:spMkLst>
        </pc:spChg>
        <pc:spChg chg="mod">
          <ac:chgData name="Sophia Stoltz" userId="12eafd4bfed68854" providerId="LiveId" clId="{71D9FC37-3FC0-45CB-92D6-DB1CC99C45D9}" dt="2023-01-01T22:44:32.717" v="2368" actId="338"/>
          <ac:spMkLst>
            <pc:docMk/>
            <pc:sldMk cId="2947735018" sldId="278"/>
            <ac:spMk id="1054" creationId="{AF78B12B-868D-52A7-EDFC-07DDB93CEA7F}"/>
          </ac:spMkLst>
        </pc:spChg>
        <pc:spChg chg="mod">
          <ac:chgData name="Sophia Stoltz" userId="12eafd4bfed68854" providerId="LiveId" clId="{71D9FC37-3FC0-45CB-92D6-DB1CC99C45D9}" dt="2023-01-01T22:44:32.717" v="2368" actId="338"/>
          <ac:spMkLst>
            <pc:docMk/>
            <pc:sldMk cId="2947735018" sldId="278"/>
            <ac:spMk id="1055" creationId="{16792CB9-027B-CFF5-ABD6-C9F0D080CFF9}"/>
          </ac:spMkLst>
        </pc:spChg>
        <pc:spChg chg="mod">
          <ac:chgData name="Sophia Stoltz" userId="12eafd4bfed68854" providerId="LiveId" clId="{71D9FC37-3FC0-45CB-92D6-DB1CC99C45D9}" dt="2023-01-01T22:44:32.717" v="2368" actId="338"/>
          <ac:spMkLst>
            <pc:docMk/>
            <pc:sldMk cId="2947735018" sldId="278"/>
            <ac:spMk id="1056" creationId="{F6D85D43-9ED0-4B8B-290A-C75DF5E527BA}"/>
          </ac:spMkLst>
        </pc:spChg>
        <pc:spChg chg="mod">
          <ac:chgData name="Sophia Stoltz" userId="12eafd4bfed68854" providerId="LiveId" clId="{71D9FC37-3FC0-45CB-92D6-DB1CC99C45D9}" dt="2023-01-01T22:44:32.717" v="2368" actId="338"/>
          <ac:spMkLst>
            <pc:docMk/>
            <pc:sldMk cId="2947735018" sldId="278"/>
            <ac:spMk id="1057" creationId="{BD7CA29D-6056-E513-8F02-054188342C82}"/>
          </ac:spMkLst>
        </pc:spChg>
        <pc:spChg chg="mod">
          <ac:chgData name="Sophia Stoltz" userId="12eafd4bfed68854" providerId="LiveId" clId="{71D9FC37-3FC0-45CB-92D6-DB1CC99C45D9}" dt="2023-01-01T22:44:32.717" v="2368" actId="338"/>
          <ac:spMkLst>
            <pc:docMk/>
            <pc:sldMk cId="2947735018" sldId="278"/>
            <ac:spMk id="1058" creationId="{81C9ACA2-C37B-C3B3-C8CE-80EA6A77D666}"/>
          </ac:spMkLst>
        </pc:spChg>
        <pc:spChg chg="mod">
          <ac:chgData name="Sophia Stoltz" userId="12eafd4bfed68854" providerId="LiveId" clId="{71D9FC37-3FC0-45CB-92D6-DB1CC99C45D9}" dt="2023-01-01T22:44:32.717" v="2368" actId="338"/>
          <ac:spMkLst>
            <pc:docMk/>
            <pc:sldMk cId="2947735018" sldId="278"/>
            <ac:spMk id="1059" creationId="{14814101-86D1-3279-FB7F-004440111C6D}"/>
          </ac:spMkLst>
        </pc:spChg>
        <pc:spChg chg="mod">
          <ac:chgData name="Sophia Stoltz" userId="12eafd4bfed68854" providerId="LiveId" clId="{71D9FC37-3FC0-45CB-92D6-DB1CC99C45D9}" dt="2023-01-01T22:44:32.717" v="2368" actId="338"/>
          <ac:spMkLst>
            <pc:docMk/>
            <pc:sldMk cId="2947735018" sldId="278"/>
            <ac:spMk id="1060" creationId="{ACC9AFD5-3B48-3C69-1F01-DD7D32EEA5B1}"/>
          </ac:spMkLst>
        </pc:spChg>
        <pc:spChg chg="mod">
          <ac:chgData name="Sophia Stoltz" userId="12eafd4bfed68854" providerId="LiveId" clId="{71D9FC37-3FC0-45CB-92D6-DB1CC99C45D9}" dt="2023-01-01T22:44:32.717" v="2368" actId="338"/>
          <ac:spMkLst>
            <pc:docMk/>
            <pc:sldMk cId="2947735018" sldId="278"/>
            <ac:spMk id="1061" creationId="{6CF3FDEA-0469-CD14-A666-4948585A183E}"/>
          </ac:spMkLst>
        </pc:spChg>
        <pc:spChg chg="mod">
          <ac:chgData name="Sophia Stoltz" userId="12eafd4bfed68854" providerId="LiveId" clId="{71D9FC37-3FC0-45CB-92D6-DB1CC99C45D9}" dt="2023-01-01T22:44:32.717" v="2368" actId="338"/>
          <ac:spMkLst>
            <pc:docMk/>
            <pc:sldMk cId="2947735018" sldId="278"/>
            <ac:spMk id="1062" creationId="{901AF366-C0D5-6F14-EE63-F9D10321588A}"/>
          </ac:spMkLst>
        </pc:spChg>
        <pc:spChg chg="mod">
          <ac:chgData name="Sophia Stoltz" userId="12eafd4bfed68854" providerId="LiveId" clId="{71D9FC37-3FC0-45CB-92D6-DB1CC99C45D9}" dt="2023-01-01T22:44:32.717" v="2368" actId="338"/>
          <ac:spMkLst>
            <pc:docMk/>
            <pc:sldMk cId="2947735018" sldId="278"/>
            <ac:spMk id="1063" creationId="{B0665292-9461-5178-4753-A7A86954A23B}"/>
          </ac:spMkLst>
        </pc:spChg>
        <pc:spChg chg="mod">
          <ac:chgData name="Sophia Stoltz" userId="12eafd4bfed68854" providerId="LiveId" clId="{71D9FC37-3FC0-45CB-92D6-DB1CC99C45D9}" dt="2023-01-01T22:44:32.717" v="2368" actId="338"/>
          <ac:spMkLst>
            <pc:docMk/>
            <pc:sldMk cId="2947735018" sldId="278"/>
            <ac:spMk id="1064" creationId="{B7DB1C77-40D0-0830-BFA1-5B49188FB882}"/>
          </ac:spMkLst>
        </pc:spChg>
        <pc:spChg chg="mod">
          <ac:chgData name="Sophia Stoltz" userId="12eafd4bfed68854" providerId="LiveId" clId="{71D9FC37-3FC0-45CB-92D6-DB1CC99C45D9}" dt="2023-01-01T22:44:32.717" v="2368" actId="338"/>
          <ac:spMkLst>
            <pc:docMk/>
            <pc:sldMk cId="2947735018" sldId="278"/>
            <ac:spMk id="1065" creationId="{440FEEEF-1245-EF63-A481-D30D1A358000}"/>
          </ac:spMkLst>
        </pc:spChg>
        <pc:spChg chg="mod">
          <ac:chgData name="Sophia Stoltz" userId="12eafd4bfed68854" providerId="LiveId" clId="{71D9FC37-3FC0-45CB-92D6-DB1CC99C45D9}" dt="2023-01-01T22:44:32.717" v="2368" actId="338"/>
          <ac:spMkLst>
            <pc:docMk/>
            <pc:sldMk cId="2947735018" sldId="278"/>
            <ac:spMk id="1066" creationId="{0F05FCB8-A153-32D7-D302-A76B3CBF6FEA}"/>
          </ac:spMkLst>
        </pc:spChg>
        <pc:spChg chg="mod">
          <ac:chgData name="Sophia Stoltz" userId="12eafd4bfed68854" providerId="LiveId" clId="{71D9FC37-3FC0-45CB-92D6-DB1CC99C45D9}" dt="2023-01-01T22:44:32.717" v="2368" actId="338"/>
          <ac:spMkLst>
            <pc:docMk/>
            <pc:sldMk cId="2947735018" sldId="278"/>
            <ac:spMk id="1067" creationId="{CBE3F955-E2B7-6EA3-CCFC-3BF8BBB481C0}"/>
          </ac:spMkLst>
        </pc:spChg>
        <pc:spChg chg="mod">
          <ac:chgData name="Sophia Stoltz" userId="12eafd4bfed68854" providerId="LiveId" clId="{71D9FC37-3FC0-45CB-92D6-DB1CC99C45D9}" dt="2023-01-01T22:44:32.717" v="2368" actId="338"/>
          <ac:spMkLst>
            <pc:docMk/>
            <pc:sldMk cId="2947735018" sldId="278"/>
            <ac:spMk id="1068" creationId="{3561589A-787B-1F39-8A44-115745F57F1A}"/>
          </ac:spMkLst>
        </pc:spChg>
        <pc:spChg chg="mod">
          <ac:chgData name="Sophia Stoltz" userId="12eafd4bfed68854" providerId="LiveId" clId="{71D9FC37-3FC0-45CB-92D6-DB1CC99C45D9}" dt="2023-01-01T22:44:32.717" v="2368" actId="338"/>
          <ac:spMkLst>
            <pc:docMk/>
            <pc:sldMk cId="2947735018" sldId="278"/>
            <ac:spMk id="1069" creationId="{A47CF56A-B56D-E116-5B4E-AF29F75E2438}"/>
          </ac:spMkLst>
        </pc:spChg>
        <pc:spChg chg="mod">
          <ac:chgData name="Sophia Stoltz" userId="12eafd4bfed68854" providerId="LiveId" clId="{71D9FC37-3FC0-45CB-92D6-DB1CC99C45D9}" dt="2023-01-01T22:44:32.717" v="2368" actId="338"/>
          <ac:spMkLst>
            <pc:docMk/>
            <pc:sldMk cId="2947735018" sldId="278"/>
            <ac:spMk id="1070" creationId="{1F2D89B8-31EF-D857-D63F-346B2BB33241}"/>
          </ac:spMkLst>
        </pc:spChg>
        <pc:spChg chg="mod">
          <ac:chgData name="Sophia Stoltz" userId="12eafd4bfed68854" providerId="LiveId" clId="{71D9FC37-3FC0-45CB-92D6-DB1CC99C45D9}" dt="2023-01-01T22:44:32.717" v="2368" actId="338"/>
          <ac:spMkLst>
            <pc:docMk/>
            <pc:sldMk cId="2947735018" sldId="278"/>
            <ac:spMk id="1071" creationId="{F4C565C6-CBF4-8EC0-E840-A228008A371F}"/>
          </ac:spMkLst>
        </pc:spChg>
        <pc:spChg chg="mod">
          <ac:chgData name="Sophia Stoltz" userId="12eafd4bfed68854" providerId="LiveId" clId="{71D9FC37-3FC0-45CB-92D6-DB1CC99C45D9}" dt="2023-01-01T22:44:32.717" v="2368" actId="338"/>
          <ac:spMkLst>
            <pc:docMk/>
            <pc:sldMk cId="2947735018" sldId="278"/>
            <ac:spMk id="1072" creationId="{76C7A03C-7A74-0F12-0312-1A382351B288}"/>
          </ac:spMkLst>
        </pc:spChg>
        <pc:spChg chg="mod">
          <ac:chgData name="Sophia Stoltz" userId="12eafd4bfed68854" providerId="LiveId" clId="{71D9FC37-3FC0-45CB-92D6-DB1CC99C45D9}" dt="2023-01-01T22:44:32.717" v="2368" actId="338"/>
          <ac:spMkLst>
            <pc:docMk/>
            <pc:sldMk cId="2947735018" sldId="278"/>
            <ac:spMk id="1073" creationId="{2E93B4DD-7BE7-936A-A1E4-38FE51DCAFEF}"/>
          </ac:spMkLst>
        </pc:spChg>
        <pc:spChg chg="mod">
          <ac:chgData name="Sophia Stoltz" userId="12eafd4bfed68854" providerId="LiveId" clId="{71D9FC37-3FC0-45CB-92D6-DB1CC99C45D9}" dt="2023-01-01T22:44:32.717" v="2368" actId="338"/>
          <ac:spMkLst>
            <pc:docMk/>
            <pc:sldMk cId="2947735018" sldId="278"/>
            <ac:spMk id="1074" creationId="{3FDF4E69-286F-4EEB-67C5-9C259B5C07AD}"/>
          </ac:spMkLst>
        </pc:spChg>
        <pc:spChg chg="mod">
          <ac:chgData name="Sophia Stoltz" userId="12eafd4bfed68854" providerId="LiveId" clId="{71D9FC37-3FC0-45CB-92D6-DB1CC99C45D9}" dt="2023-01-01T22:44:32.717" v="2368" actId="338"/>
          <ac:spMkLst>
            <pc:docMk/>
            <pc:sldMk cId="2947735018" sldId="278"/>
            <ac:spMk id="1075" creationId="{9313FB18-1F21-2C51-5783-2F91B1B014EF}"/>
          </ac:spMkLst>
        </pc:spChg>
        <pc:spChg chg="mod">
          <ac:chgData name="Sophia Stoltz" userId="12eafd4bfed68854" providerId="LiveId" clId="{71D9FC37-3FC0-45CB-92D6-DB1CC99C45D9}" dt="2023-01-01T22:44:32.717" v="2368" actId="338"/>
          <ac:spMkLst>
            <pc:docMk/>
            <pc:sldMk cId="2947735018" sldId="278"/>
            <ac:spMk id="1076" creationId="{1CFE5D87-FE7C-9F70-B680-DBD0A9D9E65E}"/>
          </ac:spMkLst>
        </pc:spChg>
        <pc:spChg chg="mod">
          <ac:chgData name="Sophia Stoltz" userId="12eafd4bfed68854" providerId="LiveId" clId="{71D9FC37-3FC0-45CB-92D6-DB1CC99C45D9}" dt="2023-01-01T22:44:32.717" v="2368" actId="338"/>
          <ac:spMkLst>
            <pc:docMk/>
            <pc:sldMk cId="2947735018" sldId="278"/>
            <ac:spMk id="1077" creationId="{753F3696-12C9-861E-4232-C661FCBF87C9}"/>
          </ac:spMkLst>
        </pc:spChg>
        <pc:spChg chg="mod">
          <ac:chgData name="Sophia Stoltz" userId="12eafd4bfed68854" providerId="LiveId" clId="{71D9FC37-3FC0-45CB-92D6-DB1CC99C45D9}" dt="2023-01-01T22:44:32.717" v="2368" actId="338"/>
          <ac:spMkLst>
            <pc:docMk/>
            <pc:sldMk cId="2947735018" sldId="278"/>
            <ac:spMk id="1078" creationId="{9180A7E1-23DF-EBEF-BE06-6C6FBDEA7194}"/>
          </ac:spMkLst>
        </pc:spChg>
        <pc:spChg chg="mod">
          <ac:chgData name="Sophia Stoltz" userId="12eafd4bfed68854" providerId="LiveId" clId="{71D9FC37-3FC0-45CB-92D6-DB1CC99C45D9}" dt="2023-01-01T22:44:32.717" v="2368" actId="338"/>
          <ac:spMkLst>
            <pc:docMk/>
            <pc:sldMk cId="2947735018" sldId="278"/>
            <ac:spMk id="1079" creationId="{9504405C-E7CF-0D66-1C45-B38B77C2C136}"/>
          </ac:spMkLst>
        </pc:spChg>
        <pc:spChg chg="mod">
          <ac:chgData name="Sophia Stoltz" userId="12eafd4bfed68854" providerId="LiveId" clId="{71D9FC37-3FC0-45CB-92D6-DB1CC99C45D9}" dt="2023-01-01T22:44:32.717" v="2368" actId="338"/>
          <ac:spMkLst>
            <pc:docMk/>
            <pc:sldMk cId="2947735018" sldId="278"/>
            <ac:spMk id="1080" creationId="{9C69A907-8DE9-6093-2179-F11F268DCC8E}"/>
          </ac:spMkLst>
        </pc:spChg>
        <pc:spChg chg="mod">
          <ac:chgData name="Sophia Stoltz" userId="12eafd4bfed68854" providerId="LiveId" clId="{71D9FC37-3FC0-45CB-92D6-DB1CC99C45D9}" dt="2023-01-01T22:44:32.717" v="2368" actId="338"/>
          <ac:spMkLst>
            <pc:docMk/>
            <pc:sldMk cId="2947735018" sldId="278"/>
            <ac:spMk id="1081" creationId="{27AB5340-B3A9-B59B-D1F1-A3EA5DE5AB1E}"/>
          </ac:spMkLst>
        </pc:spChg>
        <pc:spChg chg="mod">
          <ac:chgData name="Sophia Stoltz" userId="12eafd4bfed68854" providerId="LiveId" clId="{71D9FC37-3FC0-45CB-92D6-DB1CC99C45D9}" dt="2023-01-01T22:44:32.717" v="2368" actId="338"/>
          <ac:spMkLst>
            <pc:docMk/>
            <pc:sldMk cId="2947735018" sldId="278"/>
            <ac:spMk id="1082" creationId="{9F880A62-041D-6FDF-0E23-9BB002641B4C}"/>
          </ac:spMkLst>
        </pc:spChg>
        <pc:spChg chg="mod">
          <ac:chgData name="Sophia Stoltz" userId="12eafd4bfed68854" providerId="LiveId" clId="{71D9FC37-3FC0-45CB-92D6-DB1CC99C45D9}" dt="2023-01-01T22:44:32.717" v="2368" actId="338"/>
          <ac:spMkLst>
            <pc:docMk/>
            <pc:sldMk cId="2947735018" sldId="278"/>
            <ac:spMk id="1083" creationId="{0102A2FD-84A1-508E-581A-5661CFF017A7}"/>
          </ac:spMkLst>
        </pc:spChg>
        <pc:spChg chg="mod">
          <ac:chgData name="Sophia Stoltz" userId="12eafd4bfed68854" providerId="LiveId" clId="{71D9FC37-3FC0-45CB-92D6-DB1CC99C45D9}" dt="2023-01-01T22:44:32.717" v="2368" actId="338"/>
          <ac:spMkLst>
            <pc:docMk/>
            <pc:sldMk cId="2947735018" sldId="278"/>
            <ac:spMk id="1084" creationId="{F6A6C122-6236-0DD8-AF23-7EA34E962659}"/>
          </ac:spMkLst>
        </pc:spChg>
        <pc:spChg chg="mod">
          <ac:chgData name="Sophia Stoltz" userId="12eafd4bfed68854" providerId="LiveId" clId="{71D9FC37-3FC0-45CB-92D6-DB1CC99C45D9}" dt="2023-01-01T22:44:32.717" v="2368" actId="338"/>
          <ac:spMkLst>
            <pc:docMk/>
            <pc:sldMk cId="2947735018" sldId="278"/>
            <ac:spMk id="1085" creationId="{837C7AAD-EBEA-BFF3-CE10-CE3ABC5FA89B}"/>
          </ac:spMkLst>
        </pc:spChg>
        <pc:spChg chg="mod">
          <ac:chgData name="Sophia Stoltz" userId="12eafd4bfed68854" providerId="LiveId" clId="{71D9FC37-3FC0-45CB-92D6-DB1CC99C45D9}" dt="2023-01-01T22:44:32.717" v="2368" actId="338"/>
          <ac:spMkLst>
            <pc:docMk/>
            <pc:sldMk cId="2947735018" sldId="278"/>
            <ac:spMk id="1086" creationId="{ACF22ED7-2BE9-7E5E-FF35-F9AD347F3799}"/>
          </ac:spMkLst>
        </pc:spChg>
        <pc:spChg chg="mod">
          <ac:chgData name="Sophia Stoltz" userId="12eafd4bfed68854" providerId="LiveId" clId="{71D9FC37-3FC0-45CB-92D6-DB1CC99C45D9}" dt="2023-01-01T22:44:32.717" v="2368" actId="338"/>
          <ac:spMkLst>
            <pc:docMk/>
            <pc:sldMk cId="2947735018" sldId="278"/>
            <ac:spMk id="1087" creationId="{F3972815-AD00-E839-66E4-23853BC5C54B}"/>
          </ac:spMkLst>
        </pc:spChg>
        <pc:spChg chg="mod">
          <ac:chgData name="Sophia Stoltz" userId="12eafd4bfed68854" providerId="LiveId" clId="{71D9FC37-3FC0-45CB-92D6-DB1CC99C45D9}" dt="2023-01-01T22:44:32.717" v="2368" actId="338"/>
          <ac:spMkLst>
            <pc:docMk/>
            <pc:sldMk cId="2947735018" sldId="278"/>
            <ac:spMk id="1088" creationId="{40634C8A-FB99-1D8F-B1C7-4C5DF4D45F25}"/>
          </ac:spMkLst>
        </pc:spChg>
        <pc:spChg chg="mod">
          <ac:chgData name="Sophia Stoltz" userId="12eafd4bfed68854" providerId="LiveId" clId="{71D9FC37-3FC0-45CB-92D6-DB1CC99C45D9}" dt="2023-01-01T22:44:32.717" v="2368" actId="338"/>
          <ac:spMkLst>
            <pc:docMk/>
            <pc:sldMk cId="2947735018" sldId="278"/>
            <ac:spMk id="1089" creationId="{EAFC98CB-AFC5-EAD0-524A-2AD393128888}"/>
          </ac:spMkLst>
        </pc:spChg>
        <pc:spChg chg="mod">
          <ac:chgData name="Sophia Stoltz" userId="12eafd4bfed68854" providerId="LiveId" clId="{71D9FC37-3FC0-45CB-92D6-DB1CC99C45D9}" dt="2023-01-01T22:44:32.717" v="2368" actId="338"/>
          <ac:spMkLst>
            <pc:docMk/>
            <pc:sldMk cId="2947735018" sldId="278"/>
            <ac:spMk id="1090" creationId="{43FB56C9-6B60-192D-DA4F-01D6FDDE62DE}"/>
          </ac:spMkLst>
        </pc:spChg>
        <pc:spChg chg="mod">
          <ac:chgData name="Sophia Stoltz" userId="12eafd4bfed68854" providerId="LiveId" clId="{71D9FC37-3FC0-45CB-92D6-DB1CC99C45D9}" dt="2023-01-01T22:44:32.717" v="2368" actId="338"/>
          <ac:spMkLst>
            <pc:docMk/>
            <pc:sldMk cId="2947735018" sldId="278"/>
            <ac:spMk id="1091" creationId="{191AA722-F5D4-99E0-2772-E120D878F7B1}"/>
          </ac:spMkLst>
        </pc:spChg>
        <pc:spChg chg="mod">
          <ac:chgData name="Sophia Stoltz" userId="12eafd4bfed68854" providerId="LiveId" clId="{71D9FC37-3FC0-45CB-92D6-DB1CC99C45D9}" dt="2023-01-01T22:44:32.717" v="2368" actId="338"/>
          <ac:spMkLst>
            <pc:docMk/>
            <pc:sldMk cId="2947735018" sldId="278"/>
            <ac:spMk id="1092" creationId="{1362397D-A458-2D90-527F-44A3DC38C605}"/>
          </ac:spMkLst>
        </pc:spChg>
        <pc:spChg chg="mod">
          <ac:chgData name="Sophia Stoltz" userId="12eafd4bfed68854" providerId="LiveId" clId="{71D9FC37-3FC0-45CB-92D6-DB1CC99C45D9}" dt="2023-01-01T22:44:32.717" v="2368" actId="338"/>
          <ac:spMkLst>
            <pc:docMk/>
            <pc:sldMk cId="2947735018" sldId="278"/>
            <ac:spMk id="1093" creationId="{DB7C0484-77A8-4B72-1FD0-EE6365AAABBA}"/>
          </ac:spMkLst>
        </pc:spChg>
        <pc:spChg chg="mod">
          <ac:chgData name="Sophia Stoltz" userId="12eafd4bfed68854" providerId="LiveId" clId="{71D9FC37-3FC0-45CB-92D6-DB1CC99C45D9}" dt="2023-01-01T22:44:32.717" v="2368" actId="338"/>
          <ac:spMkLst>
            <pc:docMk/>
            <pc:sldMk cId="2947735018" sldId="278"/>
            <ac:spMk id="1094" creationId="{5268D420-C1AB-AA10-1F94-D6197B4DFA63}"/>
          </ac:spMkLst>
        </pc:spChg>
        <pc:spChg chg="mod">
          <ac:chgData name="Sophia Stoltz" userId="12eafd4bfed68854" providerId="LiveId" clId="{71D9FC37-3FC0-45CB-92D6-DB1CC99C45D9}" dt="2023-01-01T22:44:32.717" v="2368" actId="338"/>
          <ac:spMkLst>
            <pc:docMk/>
            <pc:sldMk cId="2947735018" sldId="278"/>
            <ac:spMk id="1095" creationId="{B74746A3-E941-57E2-84B3-29CEFB3A9194}"/>
          </ac:spMkLst>
        </pc:spChg>
        <pc:spChg chg="mod">
          <ac:chgData name="Sophia Stoltz" userId="12eafd4bfed68854" providerId="LiveId" clId="{71D9FC37-3FC0-45CB-92D6-DB1CC99C45D9}" dt="2023-01-01T22:44:32.717" v="2368" actId="338"/>
          <ac:spMkLst>
            <pc:docMk/>
            <pc:sldMk cId="2947735018" sldId="278"/>
            <ac:spMk id="1096" creationId="{9E8E4A79-2533-2ED7-4EC3-D1C0CD57E58D}"/>
          </ac:spMkLst>
        </pc:spChg>
        <pc:spChg chg="mod">
          <ac:chgData name="Sophia Stoltz" userId="12eafd4bfed68854" providerId="LiveId" clId="{71D9FC37-3FC0-45CB-92D6-DB1CC99C45D9}" dt="2023-01-01T22:44:32.717" v="2368" actId="338"/>
          <ac:spMkLst>
            <pc:docMk/>
            <pc:sldMk cId="2947735018" sldId="278"/>
            <ac:spMk id="1097" creationId="{0E8B9B69-CCD2-00C1-96C5-4A8A25202720}"/>
          </ac:spMkLst>
        </pc:spChg>
        <pc:spChg chg="mod">
          <ac:chgData name="Sophia Stoltz" userId="12eafd4bfed68854" providerId="LiveId" clId="{71D9FC37-3FC0-45CB-92D6-DB1CC99C45D9}" dt="2023-01-01T22:44:32.717" v="2368" actId="338"/>
          <ac:spMkLst>
            <pc:docMk/>
            <pc:sldMk cId="2947735018" sldId="278"/>
            <ac:spMk id="1098" creationId="{BA1D5715-125D-124B-BAD5-9767177DD0BE}"/>
          </ac:spMkLst>
        </pc:spChg>
        <pc:spChg chg="mod">
          <ac:chgData name="Sophia Stoltz" userId="12eafd4bfed68854" providerId="LiveId" clId="{71D9FC37-3FC0-45CB-92D6-DB1CC99C45D9}" dt="2023-01-01T22:44:32.717" v="2368" actId="338"/>
          <ac:spMkLst>
            <pc:docMk/>
            <pc:sldMk cId="2947735018" sldId="278"/>
            <ac:spMk id="1099" creationId="{2B154C05-BCB0-9A6C-5516-429317A216E4}"/>
          </ac:spMkLst>
        </pc:spChg>
        <pc:spChg chg="mod">
          <ac:chgData name="Sophia Stoltz" userId="12eafd4bfed68854" providerId="LiveId" clId="{71D9FC37-3FC0-45CB-92D6-DB1CC99C45D9}" dt="2023-01-01T22:44:32.717" v="2368" actId="338"/>
          <ac:spMkLst>
            <pc:docMk/>
            <pc:sldMk cId="2947735018" sldId="278"/>
            <ac:spMk id="1100" creationId="{64CAB632-EC0E-B470-CB59-609C651384AB}"/>
          </ac:spMkLst>
        </pc:spChg>
        <pc:spChg chg="mod">
          <ac:chgData name="Sophia Stoltz" userId="12eafd4bfed68854" providerId="LiveId" clId="{71D9FC37-3FC0-45CB-92D6-DB1CC99C45D9}" dt="2023-01-01T22:44:32.717" v="2368" actId="338"/>
          <ac:spMkLst>
            <pc:docMk/>
            <pc:sldMk cId="2947735018" sldId="278"/>
            <ac:spMk id="1101" creationId="{99F87B91-0F4E-6D54-28C6-CF9A5C1E15C4}"/>
          </ac:spMkLst>
        </pc:spChg>
        <pc:spChg chg="mod">
          <ac:chgData name="Sophia Stoltz" userId="12eafd4bfed68854" providerId="LiveId" clId="{71D9FC37-3FC0-45CB-92D6-DB1CC99C45D9}" dt="2023-01-01T22:44:32.717" v="2368" actId="338"/>
          <ac:spMkLst>
            <pc:docMk/>
            <pc:sldMk cId="2947735018" sldId="278"/>
            <ac:spMk id="1102" creationId="{44C47E47-5AA7-1C79-5EF8-6F78491AAB28}"/>
          </ac:spMkLst>
        </pc:spChg>
        <pc:spChg chg="mod">
          <ac:chgData name="Sophia Stoltz" userId="12eafd4bfed68854" providerId="LiveId" clId="{71D9FC37-3FC0-45CB-92D6-DB1CC99C45D9}" dt="2023-01-01T22:44:32.717" v="2368" actId="338"/>
          <ac:spMkLst>
            <pc:docMk/>
            <pc:sldMk cId="2947735018" sldId="278"/>
            <ac:spMk id="1103" creationId="{62A3A622-E5CC-E2BD-3464-4D8411290E64}"/>
          </ac:spMkLst>
        </pc:spChg>
        <pc:spChg chg="mod">
          <ac:chgData name="Sophia Stoltz" userId="12eafd4bfed68854" providerId="LiveId" clId="{71D9FC37-3FC0-45CB-92D6-DB1CC99C45D9}" dt="2023-01-01T22:44:32.717" v="2368" actId="338"/>
          <ac:spMkLst>
            <pc:docMk/>
            <pc:sldMk cId="2947735018" sldId="278"/>
            <ac:spMk id="1104" creationId="{26AF7247-E67B-2B6E-17AC-4BBB7658F01E}"/>
          </ac:spMkLst>
        </pc:spChg>
        <pc:spChg chg="mod">
          <ac:chgData name="Sophia Stoltz" userId="12eafd4bfed68854" providerId="LiveId" clId="{71D9FC37-3FC0-45CB-92D6-DB1CC99C45D9}" dt="2023-01-01T22:44:32.717" v="2368" actId="338"/>
          <ac:spMkLst>
            <pc:docMk/>
            <pc:sldMk cId="2947735018" sldId="278"/>
            <ac:spMk id="1105" creationId="{D79798D8-1284-7721-53D8-97EA91DBAF6D}"/>
          </ac:spMkLst>
        </pc:spChg>
        <pc:spChg chg="mod">
          <ac:chgData name="Sophia Stoltz" userId="12eafd4bfed68854" providerId="LiveId" clId="{71D9FC37-3FC0-45CB-92D6-DB1CC99C45D9}" dt="2023-01-01T22:44:32.717" v="2368" actId="338"/>
          <ac:spMkLst>
            <pc:docMk/>
            <pc:sldMk cId="2947735018" sldId="278"/>
            <ac:spMk id="1106" creationId="{C08B8F0E-AAF1-8C6C-929F-16B925365A34}"/>
          </ac:spMkLst>
        </pc:spChg>
        <pc:spChg chg="mod">
          <ac:chgData name="Sophia Stoltz" userId="12eafd4bfed68854" providerId="LiveId" clId="{71D9FC37-3FC0-45CB-92D6-DB1CC99C45D9}" dt="2023-01-01T22:44:32.717" v="2368" actId="338"/>
          <ac:spMkLst>
            <pc:docMk/>
            <pc:sldMk cId="2947735018" sldId="278"/>
            <ac:spMk id="1107" creationId="{0E6056D7-AB32-0600-44C1-B128A3A9E52A}"/>
          </ac:spMkLst>
        </pc:spChg>
        <pc:spChg chg="mod">
          <ac:chgData name="Sophia Stoltz" userId="12eafd4bfed68854" providerId="LiveId" clId="{71D9FC37-3FC0-45CB-92D6-DB1CC99C45D9}" dt="2023-01-01T22:44:32.717" v="2368" actId="338"/>
          <ac:spMkLst>
            <pc:docMk/>
            <pc:sldMk cId="2947735018" sldId="278"/>
            <ac:spMk id="1108" creationId="{998857CA-D92B-1A35-8E2D-1EE575A7FBFB}"/>
          </ac:spMkLst>
        </pc:spChg>
        <pc:spChg chg="mod">
          <ac:chgData name="Sophia Stoltz" userId="12eafd4bfed68854" providerId="LiveId" clId="{71D9FC37-3FC0-45CB-92D6-DB1CC99C45D9}" dt="2023-01-01T22:44:32.717" v="2368" actId="338"/>
          <ac:spMkLst>
            <pc:docMk/>
            <pc:sldMk cId="2947735018" sldId="278"/>
            <ac:spMk id="1109" creationId="{055CBF07-E3F9-790A-A15A-D1720EB4D4CC}"/>
          </ac:spMkLst>
        </pc:spChg>
        <pc:spChg chg="mod">
          <ac:chgData name="Sophia Stoltz" userId="12eafd4bfed68854" providerId="LiveId" clId="{71D9FC37-3FC0-45CB-92D6-DB1CC99C45D9}" dt="2023-01-01T22:44:32.717" v="2368" actId="338"/>
          <ac:spMkLst>
            <pc:docMk/>
            <pc:sldMk cId="2947735018" sldId="278"/>
            <ac:spMk id="1110" creationId="{BF84B393-7E65-20C9-D6BD-27A725B9D560}"/>
          </ac:spMkLst>
        </pc:spChg>
        <pc:spChg chg="mod">
          <ac:chgData name="Sophia Stoltz" userId="12eafd4bfed68854" providerId="LiveId" clId="{71D9FC37-3FC0-45CB-92D6-DB1CC99C45D9}" dt="2023-01-01T22:44:32.717" v="2368" actId="338"/>
          <ac:spMkLst>
            <pc:docMk/>
            <pc:sldMk cId="2947735018" sldId="278"/>
            <ac:spMk id="1111" creationId="{4A490F5A-6C07-96B5-7B7B-35F697E19C16}"/>
          </ac:spMkLst>
        </pc:spChg>
        <pc:spChg chg="mod">
          <ac:chgData name="Sophia Stoltz" userId="12eafd4bfed68854" providerId="LiveId" clId="{71D9FC37-3FC0-45CB-92D6-DB1CC99C45D9}" dt="2023-01-01T22:44:32.717" v="2368" actId="338"/>
          <ac:spMkLst>
            <pc:docMk/>
            <pc:sldMk cId="2947735018" sldId="278"/>
            <ac:spMk id="1112" creationId="{5CACC6B9-5180-3A73-7696-83C62EB9F126}"/>
          </ac:spMkLst>
        </pc:spChg>
        <pc:spChg chg="mod">
          <ac:chgData name="Sophia Stoltz" userId="12eafd4bfed68854" providerId="LiveId" clId="{71D9FC37-3FC0-45CB-92D6-DB1CC99C45D9}" dt="2023-01-01T22:44:32.717" v="2368" actId="338"/>
          <ac:spMkLst>
            <pc:docMk/>
            <pc:sldMk cId="2947735018" sldId="278"/>
            <ac:spMk id="1113" creationId="{D786FFA0-900D-D050-432A-3A91937C2416}"/>
          </ac:spMkLst>
        </pc:spChg>
        <pc:spChg chg="mod">
          <ac:chgData name="Sophia Stoltz" userId="12eafd4bfed68854" providerId="LiveId" clId="{71D9FC37-3FC0-45CB-92D6-DB1CC99C45D9}" dt="2023-01-01T22:44:32.717" v="2368" actId="338"/>
          <ac:spMkLst>
            <pc:docMk/>
            <pc:sldMk cId="2947735018" sldId="278"/>
            <ac:spMk id="1114" creationId="{0083E478-5344-7362-1759-619AC77C3758}"/>
          </ac:spMkLst>
        </pc:spChg>
        <pc:spChg chg="mod">
          <ac:chgData name="Sophia Stoltz" userId="12eafd4bfed68854" providerId="LiveId" clId="{71D9FC37-3FC0-45CB-92D6-DB1CC99C45D9}" dt="2023-01-01T22:44:32.717" v="2368" actId="338"/>
          <ac:spMkLst>
            <pc:docMk/>
            <pc:sldMk cId="2947735018" sldId="278"/>
            <ac:spMk id="1115" creationId="{0C3F3EC1-FA99-106C-0E26-3BFAF6A0424F}"/>
          </ac:spMkLst>
        </pc:spChg>
        <pc:spChg chg="mod">
          <ac:chgData name="Sophia Stoltz" userId="12eafd4bfed68854" providerId="LiveId" clId="{71D9FC37-3FC0-45CB-92D6-DB1CC99C45D9}" dt="2023-01-01T22:44:32.717" v="2368" actId="338"/>
          <ac:spMkLst>
            <pc:docMk/>
            <pc:sldMk cId="2947735018" sldId="278"/>
            <ac:spMk id="1116" creationId="{F723B929-BEDE-7D43-53E4-E5AC92D650DD}"/>
          </ac:spMkLst>
        </pc:spChg>
        <pc:spChg chg="mod">
          <ac:chgData name="Sophia Stoltz" userId="12eafd4bfed68854" providerId="LiveId" clId="{71D9FC37-3FC0-45CB-92D6-DB1CC99C45D9}" dt="2023-01-01T22:44:32.717" v="2368" actId="338"/>
          <ac:spMkLst>
            <pc:docMk/>
            <pc:sldMk cId="2947735018" sldId="278"/>
            <ac:spMk id="1117" creationId="{517904FD-C68A-E04F-38F5-FA3E045F200C}"/>
          </ac:spMkLst>
        </pc:spChg>
        <pc:spChg chg="mod">
          <ac:chgData name="Sophia Stoltz" userId="12eafd4bfed68854" providerId="LiveId" clId="{71D9FC37-3FC0-45CB-92D6-DB1CC99C45D9}" dt="2023-01-01T22:44:32.717" v="2368" actId="338"/>
          <ac:spMkLst>
            <pc:docMk/>
            <pc:sldMk cId="2947735018" sldId="278"/>
            <ac:spMk id="1118" creationId="{2179877C-8981-B786-30CA-6F9DF7C9A7BF}"/>
          </ac:spMkLst>
        </pc:spChg>
        <pc:spChg chg="mod">
          <ac:chgData name="Sophia Stoltz" userId="12eafd4bfed68854" providerId="LiveId" clId="{71D9FC37-3FC0-45CB-92D6-DB1CC99C45D9}" dt="2023-01-01T22:44:32.717" v="2368" actId="338"/>
          <ac:spMkLst>
            <pc:docMk/>
            <pc:sldMk cId="2947735018" sldId="278"/>
            <ac:spMk id="1119" creationId="{ABFDB2EE-7325-B9A6-4D12-590B90C78083}"/>
          </ac:spMkLst>
        </pc:spChg>
        <pc:spChg chg="mod">
          <ac:chgData name="Sophia Stoltz" userId="12eafd4bfed68854" providerId="LiveId" clId="{71D9FC37-3FC0-45CB-92D6-DB1CC99C45D9}" dt="2023-01-01T22:44:32.717" v="2368" actId="338"/>
          <ac:spMkLst>
            <pc:docMk/>
            <pc:sldMk cId="2947735018" sldId="278"/>
            <ac:spMk id="1120" creationId="{DD73DDD9-6E75-AF46-3032-5E2E9F1D655E}"/>
          </ac:spMkLst>
        </pc:spChg>
        <pc:spChg chg="mod">
          <ac:chgData name="Sophia Stoltz" userId="12eafd4bfed68854" providerId="LiveId" clId="{71D9FC37-3FC0-45CB-92D6-DB1CC99C45D9}" dt="2023-01-01T22:44:32.717" v="2368" actId="338"/>
          <ac:spMkLst>
            <pc:docMk/>
            <pc:sldMk cId="2947735018" sldId="278"/>
            <ac:spMk id="1121" creationId="{F89558EC-2E0A-EE8F-59D5-6BFBFC8848B0}"/>
          </ac:spMkLst>
        </pc:spChg>
        <pc:spChg chg="mod">
          <ac:chgData name="Sophia Stoltz" userId="12eafd4bfed68854" providerId="LiveId" clId="{71D9FC37-3FC0-45CB-92D6-DB1CC99C45D9}" dt="2023-01-01T22:44:32.717" v="2368" actId="338"/>
          <ac:spMkLst>
            <pc:docMk/>
            <pc:sldMk cId="2947735018" sldId="278"/>
            <ac:spMk id="1122" creationId="{10551976-7D54-5041-293B-AD4E4E244367}"/>
          </ac:spMkLst>
        </pc:spChg>
        <pc:spChg chg="mod">
          <ac:chgData name="Sophia Stoltz" userId="12eafd4bfed68854" providerId="LiveId" clId="{71D9FC37-3FC0-45CB-92D6-DB1CC99C45D9}" dt="2023-01-01T22:44:32.717" v="2368" actId="338"/>
          <ac:spMkLst>
            <pc:docMk/>
            <pc:sldMk cId="2947735018" sldId="278"/>
            <ac:spMk id="1123" creationId="{A40D7FD6-EDD5-81CB-798A-AE86DD73813B}"/>
          </ac:spMkLst>
        </pc:spChg>
        <pc:spChg chg="mod">
          <ac:chgData name="Sophia Stoltz" userId="12eafd4bfed68854" providerId="LiveId" clId="{71D9FC37-3FC0-45CB-92D6-DB1CC99C45D9}" dt="2023-01-01T22:44:32.717" v="2368" actId="338"/>
          <ac:spMkLst>
            <pc:docMk/>
            <pc:sldMk cId="2947735018" sldId="278"/>
            <ac:spMk id="1124" creationId="{D4E75B54-3291-CFA7-2297-0D9C4515B093}"/>
          </ac:spMkLst>
        </pc:spChg>
        <pc:spChg chg="mod">
          <ac:chgData name="Sophia Stoltz" userId="12eafd4bfed68854" providerId="LiveId" clId="{71D9FC37-3FC0-45CB-92D6-DB1CC99C45D9}" dt="2023-01-01T22:44:32.717" v="2368" actId="338"/>
          <ac:spMkLst>
            <pc:docMk/>
            <pc:sldMk cId="2947735018" sldId="278"/>
            <ac:spMk id="1125" creationId="{740D8EE6-4EBA-D388-BD2E-E25DD669045C}"/>
          </ac:spMkLst>
        </pc:spChg>
        <pc:spChg chg="mod">
          <ac:chgData name="Sophia Stoltz" userId="12eafd4bfed68854" providerId="LiveId" clId="{71D9FC37-3FC0-45CB-92D6-DB1CC99C45D9}" dt="2023-01-01T22:44:32.717" v="2368" actId="338"/>
          <ac:spMkLst>
            <pc:docMk/>
            <pc:sldMk cId="2947735018" sldId="278"/>
            <ac:spMk id="1126" creationId="{959C56F5-CBAC-7751-C99B-89264BAF8B80}"/>
          </ac:spMkLst>
        </pc:spChg>
        <pc:spChg chg="mod">
          <ac:chgData name="Sophia Stoltz" userId="12eafd4bfed68854" providerId="LiveId" clId="{71D9FC37-3FC0-45CB-92D6-DB1CC99C45D9}" dt="2023-01-01T22:44:32.717" v="2368" actId="338"/>
          <ac:spMkLst>
            <pc:docMk/>
            <pc:sldMk cId="2947735018" sldId="278"/>
            <ac:spMk id="1127" creationId="{530613DF-614C-A32C-E2D6-3307FD11069D}"/>
          </ac:spMkLst>
        </pc:spChg>
        <pc:spChg chg="mod">
          <ac:chgData name="Sophia Stoltz" userId="12eafd4bfed68854" providerId="LiveId" clId="{71D9FC37-3FC0-45CB-92D6-DB1CC99C45D9}" dt="2023-01-01T22:44:32.717" v="2368" actId="338"/>
          <ac:spMkLst>
            <pc:docMk/>
            <pc:sldMk cId="2947735018" sldId="278"/>
            <ac:spMk id="1128" creationId="{BB745D31-5304-A87E-913A-902D468E4300}"/>
          </ac:spMkLst>
        </pc:spChg>
        <pc:spChg chg="mod">
          <ac:chgData name="Sophia Stoltz" userId="12eafd4bfed68854" providerId="LiveId" clId="{71D9FC37-3FC0-45CB-92D6-DB1CC99C45D9}" dt="2023-01-01T22:44:32.717" v="2368" actId="338"/>
          <ac:spMkLst>
            <pc:docMk/>
            <pc:sldMk cId="2947735018" sldId="278"/>
            <ac:spMk id="1129" creationId="{706273D2-CCEA-06A9-793A-EF8026A16B4B}"/>
          </ac:spMkLst>
        </pc:spChg>
        <pc:spChg chg="mod">
          <ac:chgData name="Sophia Stoltz" userId="12eafd4bfed68854" providerId="LiveId" clId="{71D9FC37-3FC0-45CB-92D6-DB1CC99C45D9}" dt="2023-01-01T22:44:32.717" v="2368" actId="338"/>
          <ac:spMkLst>
            <pc:docMk/>
            <pc:sldMk cId="2947735018" sldId="278"/>
            <ac:spMk id="1130" creationId="{9E45831E-0CF7-2535-7786-71F6899FE80F}"/>
          </ac:spMkLst>
        </pc:spChg>
        <pc:spChg chg="mod">
          <ac:chgData name="Sophia Stoltz" userId="12eafd4bfed68854" providerId="LiveId" clId="{71D9FC37-3FC0-45CB-92D6-DB1CC99C45D9}" dt="2023-01-01T22:44:32.717" v="2368" actId="338"/>
          <ac:spMkLst>
            <pc:docMk/>
            <pc:sldMk cId="2947735018" sldId="278"/>
            <ac:spMk id="1131" creationId="{AC7B4E96-339A-1411-FA21-139E6724E576}"/>
          </ac:spMkLst>
        </pc:spChg>
        <pc:spChg chg="mod">
          <ac:chgData name="Sophia Stoltz" userId="12eafd4bfed68854" providerId="LiveId" clId="{71D9FC37-3FC0-45CB-92D6-DB1CC99C45D9}" dt="2023-01-01T22:44:32.717" v="2368" actId="338"/>
          <ac:spMkLst>
            <pc:docMk/>
            <pc:sldMk cId="2947735018" sldId="278"/>
            <ac:spMk id="1132" creationId="{9C172CBA-B09D-6530-0E68-B72016E1FEB3}"/>
          </ac:spMkLst>
        </pc:spChg>
        <pc:spChg chg="mod">
          <ac:chgData name="Sophia Stoltz" userId="12eafd4bfed68854" providerId="LiveId" clId="{71D9FC37-3FC0-45CB-92D6-DB1CC99C45D9}" dt="2023-01-01T22:44:32.717" v="2368" actId="338"/>
          <ac:spMkLst>
            <pc:docMk/>
            <pc:sldMk cId="2947735018" sldId="278"/>
            <ac:spMk id="1133" creationId="{1234396E-3F86-B2B8-6F71-7E508F785BA7}"/>
          </ac:spMkLst>
        </pc:spChg>
        <pc:spChg chg="mod">
          <ac:chgData name="Sophia Stoltz" userId="12eafd4bfed68854" providerId="LiveId" clId="{71D9FC37-3FC0-45CB-92D6-DB1CC99C45D9}" dt="2023-01-01T22:44:32.717" v="2368" actId="338"/>
          <ac:spMkLst>
            <pc:docMk/>
            <pc:sldMk cId="2947735018" sldId="278"/>
            <ac:spMk id="1134" creationId="{D3828C27-9D00-B32A-780C-4AA7F43DA8CB}"/>
          </ac:spMkLst>
        </pc:spChg>
        <pc:spChg chg="mod">
          <ac:chgData name="Sophia Stoltz" userId="12eafd4bfed68854" providerId="LiveId" clId="{71D9FC37-3FC0-45CB-92D6-DB1CC99C45D9}" dt="2023-01-01T22:44:32.717" v="2368" actId="338"/>
          <ac:spMkLst>
            <pc:docMk/>
            <pc:sldMk cId="2947735018" sldId="278"/>
            <ac:spMk id="1135" creationId="{0587C6E9-35E7-E610-EAAC-001A77385A44}"/>
          </ac:spMkLst>
        </pc:spChg>
        <pc:spChg chg="mod">
          <ac:chgData name="Sophia Stoltz" userId="12eafd4bfed68854" providerId="LiveId" clId="{71D9FC37-3FC0-45CB-92D6-DB1CC99C45D9}" dt="2023-01-01T22:44:32.717" v="2368" actId="338"/>
          <ac:spMkLst>
            <pc:docMk/>
            <pc:sldMk cId="2947735018" sldId="278"/>
            <ac:spMk id="1136" creationId="{735E7295-E209-CBBC-D0E2-A83D403FA603}"/>
          </ac:spMkLst>
        </pc:spChg>
        <pc:spChg chg="mod">
          <ac:chgData name="Sophia Stoltz" userId="12eafd4bfed68854" providerId="LiveId" clId="{71D9FC37-3FC0-45CB-92D6-DB1CC99C45D9}" dt="2023-01-01T22:44:32.717" v="2368" actId="338"/>
          <ac:spMkLst>
            <pc:docMk/>
            <pc:sldMk cId="2947735018" sldId="278"/>
            <ac:spMk id="1137" creationId="{CBBB0328-B790-CE19-0461-F3653D709FA8}"/>
          </ac:spMkLst>
        </pc:spChg>
        <pc:spChg chg="mod">
          <ac:chgData name="Sophia Stoltz" userId="12eafd4bfed68854" providerId="LiveId" clId="{71D9FC37-3FC0-45CB-92D6-DB1CC99C45D9}" dt="2023-01-01T22:44:32.717" v="2368" actId="338"/>
          <ac:spMkLst>
            <pc:docMk/>
            <pc:sldMk cId="2947735018" sldId="278"/>
            <ac:spMk id="1138" creationId="{ABEC7CA7-FC00-2C59-4C33-965E5974A745}"/>
          </ac:spMkLst>
        </pc:spChg>
        <pc:spChg chg="mod">
          <ac:chgData name="Sophia Stoltz" userId="12eafd4bfed68854" providerId="LiveId" clId="{71D9FC37-3FC0-45CB-92D6-DB1CC99C45D9}" dt="2023-01-01T22:44:32.717" v="2368" actId="338"/>
          <ac:spMkLst>
            <pc:docMk/>
            <pc:sldMk cId="2947735018" sldId="278"/>
            <ac:spMk id="1139" creationId="{BA3DDBFC-C51D-F989-4355-3462C38DF9F7}"/>
          </ac:spMkLst>
        </pc:spChg>
        <pc:spChg chg="mod">
          <ac:chgData name="Sophia Stoltz" userId="12eafd4bfed68854" providerId="LiveId" clId="{71D9FC37-3FC0-45CB-92D6-DB1CC99C45D9}" dt="2023-01-01T22:44:32.717" v="2368" actId="338"/>
          <ac:spMkLst>
            <pc:docMk/>
            <pc:sldMk cId="2947735018" sldId="278"/>
            <ac:spMk id="1140" creationId="{1FD2DCB4-B53D-E8B1-3974-8922D487CCEA}"/>
          </ac:spMkLst>
        </pc:spChg>
        <pc:spChg chg="mod">
          <ac:chgData name="Sophia Stoltz" userId="12eafd4bfed68854" providerId="LiveId" clId="{71D9FC37-3FC0-45CB-92D6-DB1CC99C45D9}" dt="2023-01-01T22:44:32.717" v="2368" actId="338"/>
          <ac:spMkLst>
            <pc:docMk/>
            <pc:sldMk cId="2947735018" sldId="278"/>
            <ac:spMk id="1141" creationId="{8358414D-6E98-7801-5E4B-4435C7BA70CF}"/>
          </ac:spMkLst>
        </pc:spChg>
        <pc:spChg chg="mod">
          <ac:chgData name="Sophia Stoltz" userId="12eafd4bfed68854" providerId="LiveId" clId="{71D9FC37-3FC0-45CB-92D6-DB1CC99C45D9}" dt="2023-01-01T22:44:32.717" v="2368" actId="338"/>
          <ac:spMkLst>
            <pc:docMk/>
            <pc:sldMk cId="2947735018" sldId="278"/>
            <ac:spMk id="1142" creationId="{9BF84D69-FAEC-69AC-E409-9073D064D99C}"/>
          </ac:spMkLst>
        </pc:spChg>
        <pc:spChg chg="mod">
          <ac:chgData name="Sophia Stoltz" userId="12eafd4bfed68854" providerId="LiveId" clId="{71D9FC37-3FC0-45CB-92D6-DB1CC99C45D9}" dt="2023-01-01T22:44:32.717" v="2368" actId="338"/>
          <ac:spMkLst>
            <pc:docMk/>
            <pc:sldMk cId="2947735018" sldId="278"/>
            <ac:spMk id="1143" creationId="{89EBD55D-3AAE-1C14-59CF-1A8EF178461F}"/>
          </ac:spMkLst>
        </pc:spChg>
        <pc:spChg chg="mod">
          <ac:chgData name="Sophia Stoltz" userId="12eafd4bfed68854" providerId="LiveId" clId="{71D9FC37-3FC0-45CB-92D6-DB1CC99C45D9}" dt="2023-01-01T22:44:32.717" v="2368" actId="338"/>
          <ac:spMkLst>
            <pc:docMk/>
            <pc:sldMk cId="2947735018" sldId="278"/>
            <ac:spMk id="1144" creationId="{07137FF4-6117-625E-68E8-BC5EC041B903}"/>
          </ac:spMkLst>
        </pc:spChg>
        <pc:spChg chg="mod">
          <ac:chgData name="Sophia Stoltz" userId="12eafd4bfed68854" providerId="LiveId" clId="{71D9FC37-3FC0-45CB-92D6-DB1CC99C45D9}" dt="2023-01-01T22:44:32.717" v="2368" actId="338"/>
          <ac:spMkLst>
            <pc:docMk/>
            <pc:sldMk cId="2947735018" sldId="278"/>
            <ac:spMk id="1145" creationId="{F91EE789-754F-D077-0352-3D97E79AB0B4}"/>
          </ac:spMkLst>
        </pc:spChg>
        <pc:spChg chg="mod">
          <ac:chgData name="Sophia Stoltz" userId="12eafd4bfed68854" providerId="LiveId" clId="{71D9FC37-3FC0-45CB-92D6-DB1CC99C45D9}" dt="2023-01-01T22:44:32.717" v="2368" actId="338"/>
          <ac:spMkLst>
            <pc:docMk/>
            <pc:sldMk cId="2947735018" sldId="278"/>
            <ac:spMk id="1146" creationId="{50AC8BE7-A15F-DCEC-027A-639CC2671439}"/>
          </ac:spMkLst>
        </pc:spChg>
        <pc:spChg chg="mod">
          <ac:chgData name="Sophia Stoltz" userId="12eafd4bfed68854" providerId="LiveId" clId="{71D9FC37-3FC0-45CB-92D6-DB1CC99C45D9}" dt="2023-01-01T22:44:32.717" v="2368" actId="338"/>
          <ac:spMkLst>
            <pc:docMk/>
            <pc:sldMk cId="2947735018" sldId="278"/>
            <ac:spMk id="1147" creationId="{F28EA1AB-10D6-83AA-58AC-045A74C7B468}"/>
          </ac:spMkLst>
        </pc:spChg>
        <pc:spChg chg="mod">
          <ac:chgData name="Sophia Stoltz" userId="12eafd4bfed68854" providerId="LiveId" clId="{71D9FC37-3FC0-45CB-92D6-DB1CC99C45D9}" dt="2023-01-01T22:44:32.717" v="2368" actId="338"/>
          <ac:spMkLst>
            <pc:docMk/>
            <pc:sldMk cId="2947735018" sldId="278"/>
            <ac:spMk id="1148" creationId="{B4D365F2-3D18-91A6-2CC7-41988A06A67C}"/>
          </ac:spMkLst>
        </pc:spChg>
        <pc:spChg chg="mod">
          <ac:chgData name="Sophia Stoltz" userId="12eafd4bfed68854" providerId="LiveId" clId="{71D9FC37-3FC0-45CB-92D6-DB1CC99C45D9}" dt="2023-01-01T22:44:32.717" v="2368" actId="338"/>
          <ac:spMkLst>
            <pc:docMk/>
            <pc:sldMk cId="2947735018" sldId="278"/>
            <ac:spMk id="1149" creationId="{35A064DD-E146-EE77-9C04-25329BA56FB1}"/>
          </ac:spMkLst>
        </pc:spChg>
        <pc:spChg chg="mod">
          <ac:chgData name="Sophia Stoltz" userId="12eafd4bfed68854" providerId="LiveId" clId="{71D9FC37-3FC0-45CB-92D6-DB1CC99C45D9}" dt="2023-01-01T22:44:32.717" v="2368" actId="338"/>
          <ac:spMkLst>
            <pc:docMk/>
            <pc:sldMk cId="2947735018" sldId="278"/>
            <ac:spMk id="1150" creationId="{40C1E236-DB88-8135-ECA7-DC43FB1A9970}"/>
          </ac:spMkLst>
        </pc:spChg>
        <pc:spChg chg="mod">
          <ac:chgData name="Sophia Stoltz" userId="12eafd4bfed68854" providerId="LiveId" clId="{71D9FC37-3FC0-45CB-92D6-DB1CC99C45D9}" dt="2023-01-01T22:44:32.717" v="2368" actId="338"/>
          <ac:spMkLst>
            <pc:docMk/>
            <pc:sldMk cId="2947735018" sldId="278"/>
            <ac:spMk id="1151" creationId="{D862CA45-E543-D1CB-808E-FB0C072854C1}"/>
          </ac:spMkLst>
        </pc:spChg>
        <pc:spChg chg="mod">
          <ac:chgData name="Sophia Stoltz" userId="12eafd4bfed68854" providerId="LiveId" clId="{71D9FC37-3FC0-45CB-92D6-DB1CC99C45D9}" dt="2023-01-01T22:44:32.717" v="2368" actId="338"/>
          <ac:spMkLst>
            <pc:docMk/>
            <pc:sldMk cId="2947735018" sldId="278"/>
            <ac:spMk id="1152" creationId="{241BE511-1E81-5B3A-9500-6F460CF75BA1}"/>
          </ac:spMkLst>
        </pc:spChg>
        <pc:spChg chg="mod">
          <ac:chgData name="Sophia Stoltz" userId="12eafd4bfed68854" providerId="LiveId" clId="{71D9FC37-3FC0-45CB-92D6-DB1CC99C45D9}" dt="2023-01-01T22:44:32.717" v="2368" actId="338"/>
          <ac:spMkLst>
            <pc:docMk/>
            <pc:sldMk cId="2947735018" sldId="278"/>
            <ac:spMk id="1153" creationId="{D59ADB10-1571-304E-3147-EE21F9A20B0E}"/>
          </ac:spMkLst>
        </pc:spChg>
        <pc:spChg chg="mod">
          <ac:chgData name="Sophia Stoltz" userId="12eafd4bfed68854" providerId="LiveId" clId="{71D9FC37-3FC0-45CB-92D6-DB1CC99C45D9}" dt="2023-01-01T22:44:32.717" v="2368" actId="338"/>
          <ac:spMkLst>
            <pc:docMk/>
            <pc:sldMk cId="2947735018" sldId="278"/>
            <ac:spMk id="1154" creationId="{0F49B3F7-7D10-0776-78F3-82A104E142AE}"/>
          </ac:spMkLst>
        </pc:spChg>
        <pc:spChg chg="mod">
          <ac:chgData name="Sophia Stoltz" userId="12eafd4bfed68854" providerId="LiveId" clId="{71D9FC37-3FC0-45CB-92D6-DB1CC99C45D9}" dt="2023-01-01T22:44:32.717" v="2368" actId="338"/>
          <ac:spMkLst>
            <pc:docMk/>
            <pc:sldMk cId="2947735018" sldId="278"/>
            <ac:spMk id="1155" creationId="{1B7FD8EC-0E61-BDFF-4E67-D2C76284E686}"/>
          </ac:spMkLst>
        </pc:spChg>
        <pc:spChg chg="mod">
          <ac:chgData name="Sophia Stoltz" userId="12eafd4bfed68854" providerId="LiveId" clId="{71D9FC37-3FC0-45CB-92D6-DB1CC99C45D9}" dt="2023-01-01T22:44:32.717" v="2368" actId="338"/>
          <ac:spMkLst>
            <pc:docMk/>
            <pc:sldMk cId="2947735018" sldId="278"/>
            <ac:spMk id="1156" creationId="{DBB3720D-5368-20F0-85FE-34649CC1926D}"/>
          </ac:spMkLst>
        </pc:spChg>
        <pc:spChg chg="mod">
          <ac:chgData name="Sophia Stoltz" userId="12eafd4bfed68854" providerId="LiveId" clId="{71D9FC37-3FC0-45CB-92D6-DB1CC99C45D9}" dt="2023-01-01T22:44:32.717" v="2368" actId="338"/>
          <ac:spMkLst>
            <pc:docMk/>
            <pc:sldMk cId="2947735018" sldId="278"/>
            <ac:spMk id="1157" creationId="{37F99FC4-828E-80B1-B7D8-9CFDDDB5C89F}"/>
          </ac:spMkLst>
        </pc:spChg>
        <pc:spChg chg="mod">
          <ac:chgData name="Sophia Stoltz" userId="12eafd4bfed68854" providerId="LiveId" clId="{71D9FC37-3FC0-45CB-92D6-DB1CC99C45D9}" dt="2023-01-01T22:44:32.717" v="2368" actId="338"/>
          <ac:spMkLst>
            <pc:docMk/>
            <pc:sldMk cId="2947735018" sldId="278"/>
            <ac:spMk id="1158" creationId="{8B3C826B-3463-1E06-CBB1-69EE0042D363}"/>
          </ac:spMkLst>
        </pc:spChg>
        <pc:spChg chg="mod">
          <ac:chgData name="Sophia Stoltz" userId="12eafd4bfed68854" providerId="LiveId" clId="{71D9FC37-3FC0-45CB-92D6-DB1CC99C45D9}" dt="2023-01-01T22:44:32.717" v="2368" actId="338"/>
          <ac:spMkLst>
            <pc:docMk/>
            <pc:sldMk cId="2947735018" sldId="278"/>
            <ac:spMk id="1159" creationId="{B30B6742-17AA-75BC-D746-71DFF58832C0}"/>
          </ac:spMkLst>
        </pc:spChg>
        <pc:spChg chg="mod">
          <ac:chgData name="Sophia Stoltz" userId="12eafd4bfed68854" providerId="LiveId" clId="{71D9FC37-3FC0-45CB-92D6-DB1CC99C45D9}" dt="2023-01-01T22:44:32.717" v="2368" actId="338"/>
          <ac:spMkLst>
            <pc:docMk/>
            <pc:sldMk cId="2947735018" sldId="278"/>
            <ac:spMk id="1160" creationId="{81D5966F-71E9-5976-04BB-3582DB8B93F2}"/>
          </ac:spMkLst>
        </pc:spChg>
        <pc:spChg chg="mod">
          <ac:chgData name="Sophia Stoltz" userId="12eafd4bfed68854" providerId="LiveId" clId="{71D9FC37-3FC0-45CB-92D6-DB1CC99C45D9}" dt="2023-01-01T22:44:32.717" v="2368" actId="338"/>
          <ac:spMkLst>
            <pc:docMk/>
            <pc:sldMk cId="2947735018" sldId="278"/>
            <ac:spMk id="1161" creationId="{94CAB344-8C84-9582-6108-892EE255C673}"/>
          </ac:spMkLst>
        </pc:spChg>
        <pc:spChg chg="mod">
          <ac:chgData name="Sophia Stoltz" userId="12eafd4bfed68854" providerId="LiveId" clId="{71D9FC37-3FC0-45CB-92D6-DB1CC99C45D9}" dt="2023-01-01T22:44:32.717" v="2368" actId="338"/>
          <ac:spMkLst>
            <pc:docMk/>
            <pc:sldMk cId="2947735018" sldId="278"/>
            <ac:spMk id="1162" creationId="{3C6D3679-8D0B-7766-48C6-3F0F9324AAAE}"/>
          </ac:spMkLst>
        </pc:spChg>
        <pc:spChg chg="mod">
          <ac:chgData name="Sophia Stoltz" userId="12eafd4bfed68854" providerId="LiveId" clId="{71D9FC37-3FC0-45CB-92D6-DB1CC99C45D9}" dt="2023-01-01T22:44:32.717" v="2368" actId="338"/>
          <ac:spMkLst>
            <pc:docMk/>
            <pc:sldMk cId="2947735018" sldId="278"/>
            <ac:spMk id="1163" creationId="{C73B32CB-9974-E7E3-D20E-6562C4831BF5}"/>
          </ac:spMkLst>
        </pc:spChg>
        <pc:spChg chg="mod">
          <ac:chgData name="Sophia Stoltz" userId="12eafd4bfed68854" providerId="LiveId" clId="{71D9FC37-3FC0-45CB-92D6-DB1CC99C45D9}" dt="2023-01-01T22:44:32.717" v="2368" actId="338"/>
          <ac:spMkLst>
            <pc:docMk/>
            <pc:sldMk cId="2947735018" sldId="278"/>
            <ac:spMk id="1164" creationId="{3694B21C-1245-CCB8-981D-FBA0A1C18998}"/>
          </ac:spMkLst>
        </pc:spChg>
        <pc:spChg chg="add mod">
          <ac:chgData name="Sophia Stoltz" userId="12eafd4bfed68854" providerId="LiveId" clId="{71D9FC37-3FC0-45CB-92D6-DB1CC99C45D9}" dt="2023-01-02T02:36:55.589" v="3796"/>
          <ac:spMkLst>
            <pc:docMk/>
            <pc:sldMk cId="2947735018" sldId="278"/>
            <ac:spMk id="1165" creationId="{F565A05F-AF4C-C1DD-7739-C17A32C7A2E9}"/>
          </ac:spMkLst>
        </pc:spChg>
        <pc:grpChg chg="mod">
          <ac:chgData name="Sophia Stoltz" userId="12eafd4bfed68854" providerId="LiveId" clId="{71D9FC37-3FC0-45CB-92D6-DB1CC99C45D9}" dt="2023-01-01T22:44:32.717" v="2368" actId="338"/>
          <ac:grpSpMkLst>
            <pc:docMk/>
            <pc:sldMk cId="2947735018" sldId="278"/>
            <ac:grpSpMk id="1" creationId="{00000000-0000-0000-0000-000000000000}"/>
          </ac:grpSpMkLst>
        </pc:grpChg>
        <pc:grpChg chg="mod">
          <ac:chgData name="Sophia Stoltz" userId="12eafd4bfed68854" providerId="LiveId" clId="{71D9FC37-3FC0-45CB-92D6-DB1CC99C45D9}" dt="2023-01-01T22:44:32.717" v="2368" actId="338"/>
          <ac:grpSpMkLst>
            <pc:docMk/>
            <pc:sldMk cId="2947735018" sldId="278"/>
            <ac:grpSpMk id="2" creationId="{10BE602C-EC35-5A4E-ED5E-81C246FFD90D}"/>
          </ac:grpSpMkLst>
        </pc:grpChg>
        <pc:picChg chg="add del mod">
          <ac:chgData name="Sophia Stoltz" userId="12eafd4bfed68854" providerId="LiveId" clId="{71D9FC37-3FC0-45CB-92D6-DB1CC99C45D9}" dt="2023-01-01T22:44:43.053" v="2369" actId="338"/>
          <ac:picMkLst>
            <pc:docMk/>
            <pc:sldMk cId="2947735018" sldId="278"/>
            <ac:picMk id="7" creationId="{AFB28A4C-65D4-9331-74E2-21510B746A1B}"/>
          </ac:picMkLst>
        </pc:picChg>
        <pc:picChg chg="mod">
          <ac:chgData name="Sophia Stoltz" userId="12eafd4bfed68854" providerId="LiveId" clId="{71D9FC37-3FC0-45CB-92D6-DB1CC99C45D9}" dt="2023-01-01T22:44:32.717" v="2368" actId="338"/>
          <ac:picMkLst>
            <pc:docMk/>
            <pc:sldMk cId="2947735018" sldId="278"/>
            <ac:picMk id="1031" creationId="{FD22FAB2-ED4D-BD08-2E99-2A447B419E1D}"/>
          </ac:picMkLst>
        </pc:picChg>
      </pc:sldChg>
      <pc:sldChg chg="addSp delSp modSp mod">
        <pc:chgData name="Sophia Stoltz" userId="12eafd4bfed68854" providerId="LiveId" clId="{71D9FC37-3FC0-45CB-92D6-DB1CC99C45D9}" dt="2023-01-02T02:11:08.276" v="3788"/>
        <pc:sldMkLst>
          <pc:docMk/>
          <pc:sldMk cId="3728776668" sldId="285"/>
        </pc:sldMkLst>
        <pc:spChg chg="del">
          <ac:chgData name="Sophia Stoltz" userId="12eafd4bfed68854" providerId="LiveId" clId="{71D9FC37-3FC0-45CB-92D6-DB1CC99C45D9}" dt="2023-01-01T21:01:45.354" v="603" actId="478"/>
          <ac:spMkLst>
            <pc:docMk/>
            <pc:sldMk cId="3728776668" sldId="285"/>
            <ac:spMk id="2" creationId="{41CB18CA-61D9-7F4D-B47A-E199CB510976}"/>
          </ac:spMkLst>
        </pc:spChg>
        <pc:spChg chg="mod">
          <ac:chgData name="Sophia Stoltz" userId="12eafd4bfed68854" providerId="LiveId" clId="{71D9FC37-3FC0-45CB-92D6-DB1CC99C45D9}" dt="2023-01-02T02:11:08.276" v="3788"/>
          <ac:spMkLst>
            <pc:docMk/>
            <pc:sldMk cId="3728776668" sldId="285"/>
            <ac:spMk id="3" creationId="{AFDC7D31-C5B5-3048-8298-6BDA8F1AFF20}"/>
          </ac:spMkLst>
        </pc:spChg>
        <pc:spChg chg="add del mod">
          <ac:chgData name="Sophia Stoltz" userId="12eafd4bfed68854" providerId="LiveId" clId="{71D9FC37-3FC0-45CB-92D6-DB1CC99C45D9}" dt="2023-01-01T21:01:47.976" v="604"/>
          <ac:spMkLst>
            <pc:docMk/>
            <pc:sldMk cId="3728776668" sldId="285"/>
            <ac:spMk id="5" creationId="{69144E11-6E2E-BF1B-6E68-26DA33A389E9}"/>
          </ac:spMkLst>
        </pc:spChg>
        <pc:spChg chg="add del mod">
          <ac:chgData name="Sophia Stoltz" userId="12eafd4bfed68854" providerId="LiveId" clId="{71D9FC37-3FC0-45CB-92D6-DB1CC99C45D9}" dt="2023-01-01T21:02:19.859" v="608" actId="478"/>
          <ac:spMkLst>
            <pc:docMk/>
            <pc:sldMk cId="3728776668" sldId="285"/>
            <ac:spMk id="6" creationId="{237F12A1-3D45-D2F5-7656-3933011A3729}"/>
          </ac:spMkLst>
        </pc:spChg>
        <pc:spChg chg="add del mod">
          <ac:chgData name="Sophia Stoltz" userId="12eafd4bfed68854" providerId="LiveId" clId="{71D9FC37-3FC0-45CB-92D6-DB1CC99C45D9}" dt="2023-01-01T21:02:23.505" v="610" actId="478"/>
          <ac:spMkLst>
            <pc:docMk/>
            <pc:sldMk cId="3728776668" sldId="285"/>
            <ac:spMk id="8" creationId="{B247F3EE-CA32-16C3-10D4-987ED518979E}"/>
          </ac:spMkLst>
        </pc:spChg>
        <pc:spChg chg="del">
          <ac:chgData name="Sophia Stoltz" userId="12eafd4bfed68854" providerId="LiveId" clId="{71D9FC37-3FC0-45CB-92D6-DB1CC99C45D9}" dt="2023-01-01T21:02:57.286" v="614" actId="478"/>
          <ac:spMkLst>
            <pc:docMk/>
            <pc:sldMk cId="3728776668" sldId="285"/>
            <ac:spMk id="9" creationId="{4EAE8369-B362-794F-AF64-632F790E792E}"/>
          </ac:spMkLst>
        </pc:spChg>
        <pc:spChg chg="del">
          <ac:chgData name="Sophia Stoltz" userId="12eafd4bfed68854" providerId="LiveId" clId="{71D9FC37-3FC0-45CB-92D6-DB1CC99C45D9}" dt="2023-01-01T21:03:09.234" v="616" actId="478"/>
          <ac:spMkLst>
            <pc:docMk/>
            <pc:sldMk cId="3728776668" sldId="285"/>
            <ac:spMk id="10" creationId="{A341B193-E1D4-F448-9AB6-EF67DF7C1A9F}"/>
          </ac:spMkLst>
        </pc:spChg>
        <pc:spChg chg="del">
          <ac:chgData name="Sophia Stoltz" userId="12eafd4bfed68854" providerId="LiveId" clId="{71D9FC37-3FC0-45CB-92D6-DB1CC99C45D9}" dt="2023-01-01T21:03:20.635" v="618" actId="478"/>
          <ac:spMkLst>
            <pc:docMk/>
            <pc:sldMk cId="3728776668" sldId="285"/>
            <ac:spMk id="11" creationId="{14F58EB6-C7A0-4149-A2B5-68F83953FF92}"/>
          </ac:spMkLst>
        </pc:spChg>
        <pc:spChg chg="add mod">
          <ac:chgData name="Sophia Stoltz" userId="12eafd4bfed68854" providerId="LiveId" clId="{71D9FC37-3FC0-45CB-92D6-DB1CC99C45D9}" dt="2023-01-01T21:02:20.313" v="609"/>
          <ac:spMkLst>
            <pc:docMk/>
            <pc:sldMk cId="3728776668" sldId="285"/>
            <ac:spMk id="12" creationId="{BD9D9BD8-36D8-75C5-12E6-A9A87BBECC49}"/>
          </ac:spMkLst>
        </pc:spChg>
        <pc:spChg chg="add mod">
          <ac:chgData name="Sophia Stoltz" userId="12eafd4bfed68854" providerId="LiveId" clId="{71D9FC37-3FC0-45CB-92D6-DB1CC99C45D9}" dt="2023-01-01T21:02:57.846" v="615"/>
          <ac:spMkLst>
            <pc:docMk/>
            <pc:sldMk cId="3728776668" sldId="285"/>
            <ac:spMk id="14" creationId="{2921F850-F160-0847-D3B9-67C513B32BEB}"/>
          </ac:spMkLst>
        </pc:spChg>
        <pc:spChg chg="add mod">
          <ac:chgData name="Sophia Stoltz" userId="12eafd4bfed68854" providerId="LiveId" clId="{71D9FC37-3FC0-45CB-92D6-DB1CC99C45D9}" dt="2023-01-01T21:03:09.661" v="617"/>
          <ac:spMkLst>
            <pc:docMk/>
            <pc:sldMk cId="3728776668" sldId="285"/>
            <ac:spMk id="15" creationId="{8FDC72DB-3B64-3A63-3026-FE8EF8FBBFF3}"/>
          </ac:spMkLst>
        </pc:spChg>
        <pc:spChg chg="add mod">
          <ac:chgData name="Sophia Stoltz" userId="12eafd4bfed68854" providerId="LiveId" clId="{71D9FC37-3FC0-45CB-92D6-DB1CC99C45D9}" dt="2023-01-01T21:08:47" v="707" actId="1076"/>
          <ac:spMkLst>
            <pc:docMk/>
            <pc:sldMk cId="3728776668" sldId="285"/>
            <ac:spMk id="16" creationId="{DA30855D-9118-BEAC-2FFD-7E3ABD4D5532}"/>
          </ac:spMkLst>
        </pc:spChg>
      </pc:sldChg>
      <pc:sldChg chg="addSp delSp modSp mod">
        <pc:chgData name="Sophia Stoltz" userId="12eafd4bfed68854" providerId="LiveId" clId="{71D9FC37-3FC0-45CB-92D6-DB1CC99C45D9}" dt="2023-01-02T02:12:08.572" v="3789" actId="20577"/>
        <pc:sldMkLst>
          <pc:docMk/>
          <pc:sldMk cId="1376104916" sldId="286"/>
        </pc:sldMkLst>
        <pc:spChg chg="del">
          <ac:chgData name="Sophia Stoltz" userId="12eafd4bfed68854" providerId="LiveId" clId="{71D9FC37-3FC0-45CB-92D6-DB1CC99C45D9}" dt="2023-01-01T21:02:01.680" v="605" actId="478"/>
          <ac:spMkLst>
            <pc:docMk/>
            <pc:sldMk cId="1376104916" sldId="286"/>
            <ac:spMk id="2" creationId="{41CB18CA-61D9-7F4D-B47A-E199CB510976}"/>
          </ac:spMkLst>
        </pc:spChg>
        <pc:spChg chg="mod">
          <ac:chgData name="Sophia Stoltz" userId="12eafd4bfed68854" providerId="LiveId" clId="{71D9FC37-3FC0-45CB-92D6-DB1CC99C45D9}" dt="2023-01-02T02:12:08.572" v="3789" actId="20577"/>
          <ac:spMkLst>
            <pc:docMk/>
            <pc:sldMk cId="1376104916" sldId="286"/>
            <ac:spMk id="3" creationId="{AFDC7D31-C5B5-3048-8298-6BDA8F1AFF20}"/>
          </ac:spMkLst>
        </pc:spChg>
        <pc:spChg chg="add del mod">
          <ac:chgData name="Sophia Stoltz" userId="12eafd4bfed68854" providerId="LiveId" clId="{71D9FC37-3FC0-45CB-92D6-DB1CC99C45D9}" dt="2023-01-01T21:02:13.946" v="607" actId="478"/>
          <ac:spMkLst>
            <pc:docMk/>
            <pc:sldMk cId="1376104916" sldId="286"/>
            <ac:spMk id="5" creationId="{18C19DE3-312F-D9DD-8E98-63BC361A3453}"/>
          </ac:spMkLst>
        </pc:spChg>
        <pc:spChg chg="add mod">
          <ac:chgData name="Sophia Stoltz" userId="12eafd4bfed68854" providerId="LiveId" clId="{71D9FC37-3FC0-45CB-92D6-DB1CC99C45D9}" dt="2023-01-01T21:02:02.122" v="606"/>
          <ac:spMkLst>
            <pc:docMk/>
            <pc:sldMk cId="1376104916" sldId="286"/>
            <ac:spMk id="6" creationId="{284430EC-0C5A-D13A-A260-33F59766651B}"/>
          </ac:spMkLst>
        </pc:spChg>
        <pc:spChg chg="mod">
          <ac:chgData name="Sophia Stoltz" userId="12eafd4bfed68854" providerId="LiveId" clId="{71D9FC37-3FC0-45CB-92D6-DB1CC99C45D9}" dt="2023-01-01T21:16:24.241" v="899" actId="1038"/>
          <ac:spMkLst>
            <pc:docMk/>
            <pc:sldMk cId="1376104916" sldId="286"/>
            <ac:spMk id="13" creationId="{8A95A8FD-4E4E-364F-AC23-CF0A3A121820}"/>
          </ac:spMkLst>
        </pc:spChg>
        <pc:spChg chg="mod">
          <ac:chgData name="Sophia Stoltz" userId="12eafd4bfed68854" providerId="LiveId" clId="{71D9FC37-3FC0-45CB-92D6-DB1CC99C45D9}" dt="2023-01-01T21:14:43.115" v="813" actId="14100"/>
          <ac:spMkLst>
            <pc:docMk/>
            <pc:sldMk cId="1376104916" sldId="286"/>
            <ac:spMk id="15" creationId="{75AA172D-52C3-3243-A6F0-EEE844779154}"/>
          </ac:spMkLst>
        </pc:spChg>
      </pc:sldChg>
      <pc:sldChg chg="addSp delSp modSp mod">
        <pc:chgData name="Sophia Stoltz" userId="12eafd4bfed68854" providerId="LiveId" clId="{71D9FC37-3FC0-45CB-92D6-DB1CC99C45D9}" dt="2023-01-01T23:12:58.607" v="2902" actId="1076"/>
        <pc:sldMkLst>
          <pc:docMk/>
          <pc:sldMk cId="2757868064" sldId="287"/>
        </pc:sldMkLst>
        <pc:spChg chg="del">
          <ac:chgData name="Sophia Stoltz" userId="12eafd4bfed68854" providerId="LiveId" clId="{71D9FC37-3FC0-45CB-92D6-DB1CC99C45D9}" dt="2023-01-01T23:08:37.263" v="2832" actId="478"/>
          <ac:spMkLst>
            <pc:docMk/>
            <pc:sldMk cId="2757868064" sldId="287"/>
            <ac:spMk id="2" creationId="{805C67FC-3935-6B46-9B07-090880D02B33}"/>
          </ac:spMkLst>
        </pc:spChg>
        <pc:spChg chg="del">
          <ac:chgData name="Sophia Stoltz" userId="12eafd4bfed68854" providerId="LiveId" clId="{71D9FC37-3FC0-45CB-92D6-DB1CC99C45D9}" dt="2023-01-01T23:12:00.333" v="2880" actId="478"/>
          <ac:spMkLst>
            <pc:docMk/>
            <pc:sldMk cId="2757868064" sldId="287"/>
            <ac:spMk id="3" creationId="{FF69703B-D60A-414E-B9F4-11950914455F}"/>
          </ac:spMkLst>
        </pc:spChg>
        <pc:spChg chg="add del mod">
          <ac:chgData name="Sophia Stoltz" userId="12eafd4bfed68854" providerId="LiveId" clId="{71D9FC37-3FC0-45CB-92D6-DB1CC99C45D9}" dt="2023-01-01T23:08:42.132" v="2834" actId="478"/>
          <ac:spMkLst>
            <pc:docMk/>
            <pc:sldMk cId="2757868064" sldId="287"/>
            <ac:spMk id="5" creationId="{1089A62E-29C3-6AA8-978A-D2E76D3AE8C8}"/>
          </ac:spMkLst>
        </pc:spChg>
        <pc:spChg chg="add mod">
          <ac:chgData name="Sophia Stoltz" userId="12eafd4bfed68854" providerId="LiveId" clId="{71D9FC37-3FC0-45CB-92D6-DB1CC99C45D9}" dt="2023-01-01T23:08:37.756" v="2833"/>
          <ac:spMkLst>
            <pc:docMk/>
            <pc:sldMk cId="2757868064" sldId="287"/>
            <ac:spMk id="6" creationId="{1AF5C4C0-A601-01C1-1DB9-A58EA6CD445A}"/>
          </ac:spMkLst>
        </pc:spChg>
        <pc:spChg chg="add del mod ord">
          <ac:chgData name="Sophia Stoltz" userId="12eafd4bfed68854" providerId="LiveId" clId="{71D9FC37-3FC0-45CB-92D6-DB1CC99C45D9}" dt="2023-01-01T23:12:58.607" v="2902" actId="1076"/>
          <ac:spMkLst>
            <pc:docMk/>
            <pc:sldMk cId="2757868064" sldId="287"/>
            <ac:spMk id="7" creationId="{0DD02A20-5EAE-43FB-E9C1-0DEA6FF2C752}"/>
          </ac:spMkLst>
        </pc:spChg>
        <pc:spChg chg="add del mod">
          <ac:chgData name="Sophia Stoltz" userId="12eafd4bfed68854" providerId="LiveId" clId="{71D9FC37-3FC0-45CB-92D6-DB1CC99C45D9}" dt="2023-01-01T23:12:53.043" v="2901" actId="478"/>
          <ac:spMkLst>
            <pc:docMk/>
            <pc:sldMk cId="2757868064" sldId="287"/>
            <ac:spMk id="10" creationId="{EBDF4CF2-BE31-A852-7B11-9F8237CD78B0}"/>
          </ac:spMkLst>
        </pc:spChg>
      </pc:sldChg>
      <pc:sldChg chg="modSp mod">
        <pc:chgData name="Sophia Stoltz" userId="12eafd4bfed68854" providerId="LiveId" clId="{71D9FC37-3FC0-45CB-92D6-DB1CC99C45D9}" dt="2023-01-01T23:10:52.474" v="2875" actId="14100"/>
        <pc:sldMkLst>
          <pc:docMk/>
          <pc:sldMk cId="2798361360" sldId="288"/>
        </pc:sldMkLst>
        <pc:spChg chg="mod">
          <ac:chgData name="Sophia Stoltz" userId="12eafd4bfed68854" providerId="LiveId" clId="{71D9FC37-3FC0-45CB-92D6-DB1CC99C45D9}" dt="2023-01-01T23:08:28.478" v="2831" actId="1076"/>
          <ac:spMkLst>
            <pc:docMk/>
            <pc:sldMk cId="2798361360" sldId="288"/>
            <ac:spMk id="2" creationId="{805C67FC-3935-6B46-9B07-090880D02B33}"/>
          </ac:spMkLst>
        </pc:spChg>
        <pc:spChg chg="mod">
          <ac:chgData name="Sophia Stoltz" userId="12eafd4bfed68854" providerId="LiveId" clId="{71D9FC37-3FC0-45CB-92D6-DB1CC99C45D9}" dt="2023-01-01T23:10:52.474" v="2875" actId="14100"/>
          <ac:spMkLst>
            <pc:docMk/>
            <pc:sldMk cId="2798361360" sldId="288"/>
            <ac:spMk id="3" creationId="{FF69703B-D60A-414E-B9F4-11950914455F}"/>
          </ac:spMkLst>
        </pc:spChg>
      </pc:sldChg>
      <pc:sldChg chg="modSp mod">
        <pc:chgData name="Sophia Stoltz" userId="12eafd4bfed68854" providerId="LiveId" clId="{71D9FC37-3FC0-45CB-92D6-DB1CC99C45D9}" dt="2023-01-01T21:31:23.816" v="1305"/>
        <pc:sldMkLst>
          <pc:docMk/>
          <pc:sldMk cId="475738509" sldId="289"/>
        </pc:sldMkLst>
        <pc:spChg chg="mod">
          <ac:chgData name="Sophia Stoltz" userId="12eafd4bfed68854" providerId="LiveId" clId="{71D9FC37-3FC0-45CB-92D6-DB1CC99C45D9}" dt="2023-01-01T21:29:49.907" v="1282" actId="20577"/>
          <ac:spMkLst>
            <pc:docMk/>
            <pc:sldMk cId="475738509" sldId="289"/>
            <ac:spMk id="2" creationId="{27F3909E-69B2-2A4C-AD15-FD581017BD80}"/>
          </ac:spMkLst>
        </pc:spChg>
        <pc:spChg chg="mod">
          <ac:chgData name="Sophia Stoltz" userId="12eafd4bfed68854" providerId="LiveId" clId="{71D9FC37-3FC0-45CB-92D6-DB1CC99C45D9}" dt="2023-01-01T21:31:23.816" v="1305"/>
          <ac:spMkLst>
            <pc:docMk/>
            <pc:sldMk cId="475738509" sldId="289"/>
            <ac:spMk id="3" creationId="{9502C6F5-9C68-0540-94CA-549B4BA68306}"/>
          </ac:spMkLst>
        </pc:spChg>
      </pc:sldChg>
      <pc:sldChg chg="addSp delSp modSp mod">
        <pc:chgData name="Sophia Stoltz" userId="12eafd4bfed68854" providerId="LiveId" clId="{71D9FC37-3FC0-45CB-92D6-DB1CC99C45D9}" dt="2023-01-02T02:12:22.730" v="3793" actId="20577"/>
        <pc:sldMkLst>
          <pc:docMk/>
          <pc:sldMk cId="3723899339" sldId="290"/>
        </pc:sldMkLst>
        <pc:spChg chg="del">
          <ac:chgData name="Sophia Stoltz" userId="12eafd4bfed68854" providerId="LiveId" clId="{71D9FC37-3FC0-45CB-92D6-DB1CC99C45D9}" dt="2023-01-01T21:02:33.911" v="611" actId="478"/>
          <ac:spMkLst>
            <pc:docMk/>
            <pc:sldMk cId="3723899339" sldId="290"/>
            <ac:spMk id="2" creationId="{41CB18CA-61D9-7F4D-B47A-E199CB510976}"/>
          </ac:spMkLst>
        </pc:spChg>
        <pc:spChg chg="mod">
          <ac:chgData name="Sophia Stoltz" userId="12eafd4bfed68854" providerId="LiveId" clId="{71D9FC37-3FC0-45CB-92D6-DB1CC99C45D9}" dt="2023-01-02T02:12:22.730" v="3793" actId="20577"/>
          <ac:spMkLst>
            <pc:docMk/>
            <pc:sldMk cId="3723899339" sldId="290"/>
            <ac:spMk id="3" creationId="{AFDC7D31-C5B5-3048-8298-6BDA8F1AFF20}"/>
          </ac:spMkLst>
        </pc:spChg>
        <pc:spChg chg="add del mod">
          <ac:chgData name="Sophia Stoltz" userId="12eafd4bfed68854" providerId="LiveId" clId="{71D9FC37-3FC0-45CB-92D6-DB1CC99C45D9}" dt="2023-01-01T21:02:35.531" v="612" actId="478"/>
          <ac:spMkLst>
            <pc:docMk/>
            <pc:sldMk cId="3723899339" sldId="290"/>
            <ac:spMk id="5" creationId="{C327B335-78BC-5FF4-0431-7CA51E25BA58}"/>
          </ac:spMkLst>
        </pc:spChg>
        <pc:spChg chg="add mod">
          <ac:chgData name="Sophia Stoltz" userId="12eafd4bfed68854" providerId="LiveId" clId="{71D9FC37-3FC0-45CB-92D6-DB1CC99C45D9}" dt="2023-01-01T21:27:16.502" v="1162" actId="14100"/>
          <ac:spMkLst>
            <pc:docMk/>
            <pc:sldMk cId="3723899339" sldId="290"/>
            <ac:spMk id="6" creationId="{8629C1D6-D879-C387-EBF2-93137E7AF24A}"/>
          </ac:spMkLst>
        </pc:spChg>
        <pc:spChg chg="mod">
          <ac:chgData name="Sophia Stoltz" userId="12eafd4bfed68854" providerId="LiveId" clId="{71D9FC37-3FC0-45CB-92D6-DB1CC99C45D9}" dt="2023-01-01T21:26:56.274" v="1156" actId="1076"/>
          <ac:spMkLst>
            <pc:docMk/>
            <pc:sldMk cId="3723899339" sldId="290"/>
            <ac:spMk id="18" creationId="{0A56644F-8A27-0545-AC5F-0DD493F3284F}"/>
          </ac:spMkLst>
        </pc:spChg>
        <pc:spChg chg="mod">
          <ac:chgData name="Sophia Stoltz" userId="12eafd4bfed68854" providerId="LiveId" clId="{71D9FC37-3FC0-45CB-92D6-DB1CC99C45D9}" dt="2023-01-01T21:28:04.127" v="1200" actId="1076"/>
          <ac:spMkLst>
            <pc:docMk/>
            <pc:sldMk cId="3723899339" sldId="290"/>
            <ac:spMk id="20" creationId="{FAF221EF-2BB4-DA49-892F-4308FBFB6148}"/>
          </ac:spMkLst>
        </pc:spChg>
        <pc:spChg chg="mod">
          <ac:chgData name="Sophia Stoltz" userId="12eafd4bfed68854" providerId="LiveId" clId="{71D9FC37-3FC0-45CB-92D6-DB1CC99C45D9}" dt="2023-01-01T21:27:25.375" v="1173" actId="20577"/>
          <ac:spMkLst>
            <pc:docMk/>
            <pc:sldMk cId="3723899339" sldId="290"/>
            <ac:spMk id="21" creationId="{F20C237E-3753-0A45-9678-44252341DA42}"/>
          </ac:spMkLst>
        </pc:spChg>
      </pc:sldChg>
      <pc:sldChg chg="addSp delSp modSp mod">
        <pc:chgData name="Sophia Stoltz" userId="12eafd4bfed68854" providerId="LiveId" clId="{71D9FC37-3FC0-45CB-92D6-DB1CC99C45D9}" dt="2023-01-01T21:56:15.564" v="1516" actId="20577"/>
        <pc:sldMkLst>
          <pc:docMk/>
          <pc:sldMk cId="518896933" sldId="291"/>
        </pc:sldMkLst>
        <pc:spChg chg="del">
          <ac:chgData name="Sophia Stoltz" userId="12eafd4bfed68854" providerId="LiveId" clId="{71D9FC37-3FC0-45CB-92D6-DB1CC99C45D9}" dt="2023-01-01T21:38:15.882" v="1445" actId="478"/>
          <ac:spMkLst>
            <pc:docMk/>
            <pc:sldMk cId="518896933" sldId="291"/>
            <ac:spMk id="3" creationId="{9502C6F5-9C68-0540-94CA-549B4BA68306}"/>
          </ac:spMkLst>
        </pc:spChg>
        <pc:spChg chg="add del mod">
          <ac:chgData name="Sophia Stoltz" userId="12eafd4bfed68854" providerId="LiveId" clId="{71D9FC37-3FC0-45CB-92D6-DB1CC99C45D9}" dt="2023-01-01T21:38:10.219" v="1443"/>
          <ac:spMkLst>
            <pc:docMk/>
            <pc:sldMk cId="518896933" sldId="291"/>
            <ac:spMk id="4" creationId="{4FE8DEED-7C5F-ADFC-C57A-D21FF1E7DCF5}"/>
          </ac:spMkLst>
        </pc:spChg>
        <pc:spChg chg="add del mod">
          <ac:chgData name="Sophia Stoltz" userId="12eafd4bfed68854" providerId="LiveId" clId="{71D9FC37-3FC0-45CB-92D6-DB1CC99C45D9}" dt="2023-01-01T21:38:10.219" v="1443"/>
          <ac:spMkLst>
            <pc:docMk/>
            <pc:sldMk cId="518896933" sldId="291"/>
            <ac:spMk id="5" creationId="{0441DE94-CF3C-E722-C27F-55D0A04EB73D}"/>
          </ac:spMkLst>
        </pc:spChg>
        <pc:spChg chg="add del mod">
          <ac:chgData name="Sophia Stoltz" userId="12eafd4bfed68854" providerId="LiveId" clId="{71D9FC37-3FC0-45CB-92D6-DB1CC99C45D9}" dt="2023-01-01T21:38:10.219" v="1443"/>
          <ac:spMkLst>
            <pc:docMk/>
            <pc:sldMk cId="518896933" sldId="291"/>
            <ac:spMk id="6" creationId="{E1CD7623-2A46-7D75-73CC-BC941B9E0EB2}"/>
          </ac:spMkLst>
        </pc:spChg>
        <pc:spChg chg="add del mod">
          <ac:chgData name="Sophia Stoltz" userId="12eafd4bfed68854" providerId="LiveId" clId="{71D9FC37-3FC0-45CB-92D6-DB1CC99C45D9}" dt="2023-01-01T21:38:10.219" v="1443"/>
          <ac:spMkLst>
            <pc:docMk/>
            <pc:sldMk cId="518896933" sldId="291"/>
            <ac:spMk id="7" creationId="{B42EC560-3468-75D0-C929-979092B83137}"/>
          </ac:spMkLst>
        </pc:spChg>
        <pc:spChg chg="add del mod">
          <ac:chgData name="Sophia Stoltz" userId="12eafd4bfed68854" providerId="LiveId" clId="{71D9FC37-3FC0-45CB-92D6-DB1CC99C45D9}" dt="2023-01-01T21:38:10.219" v="1443"/>
          <ac:spMkLst>
            <pc:docMk/>
            <pc:sldMk cId="518896933" sldId="291"/>
            <ac:spMk id="8" creationId="{2A9817AE-20D6-A3FA-7C8E-20F9CA2FAE14}"/>
          </ac:spMkLst>
        </pc:spChg>
        <pc:spChg chg="add del mod">
          <ac:chgData name="Sophia Stoltz" userId="12eafd4bfed68854" providerId="LiveId" clId="{71D9FC37-3FC0-45CB-92D6-DB1CC99C45D9}" dt="2023-01-01T21:38:10.219" v="1443"/>
          <ac:spMkLst>
            <pc:docMk/>
            <pc:sldMk cId="518896933" sldId="291"/>
            <ac:spMk id="9" creationId="{237A7C37-D5ED-9D57-353F-415E84384812}"/>
          </ac:spMkLst>
        </pc:spChg>
        <pc:spChg chg="add del mod">
          <ac:chgData name="Sophia Stoltz" userId="12eafd4bfed68854" providerId="LiveId" clId="{71D9FC37-3FC0-45CB-92D6-DB1CC99C45D9}" dt="2023-01-01T21:38:22.051" v="1447" actId="478"/>
          <ac:spMkLst>
            <pc:docMk/>
            <pc:sldMk cId="518896933" sldId="291"/>
            <ac:spMk id="11" creationId="{9D84CB7D-5223-4CA3-633C-8A6C91BB197D}"/>
          </ac:spMkLst>
        </pc:spChg>
        <pc:spChg chg="add mod">
          <ac:chgData name="Sophia Stoltz" userId="12eafd4bfed68854" providerId="LiveId" clId="{71D9FC37-3FC0-45CB-92D6-DB1CC99C45D9}" dt="2023-01-01T21:38:18.922" v="1446"/>
          <ac:spMkLst>
            <pc:docMk/>
            <pc:sldMk cId="518896933" sldId="291"/>
            <ac:spMk id="13" creationId="{0BA1EE9A-F04C-4A16-25BE-A2090EA10921}"/>
          </ac:spMkLst>
        </pc:spChg>
        <pc:spChg chg="add mod">
          <ac:chgData name="Sophia Stoltz" userId="12eafd4bfed68854" providerId="LiveId" clId="{71D9FC37-3FC0-45CB-92D6-DB1CC99C45D9}" dt="2023-01-01T21:38:18.922" v="1446"/>
          <ac:spMkLst>
            <pc:docMk/>
            <pc:sldMk cId="518896933" sldId="291"/>
            <ac:spMk id="14" creationId="{5A57AD06-9C6B-EAF4-6F11-D87247FE3306}"/>
          </ac:spMkLst>
        </pc:spChg>
        <pc:spChg chg="add mod">
          <ac:chgData name="Sophia Stoltz" userId="12eafd4bfed68854" providerId="LiveId" clId="{71D9FC37-3FC0-45CB-92D6-DB1CC99C45D9}" dt="2023-01-01T21:38:18.922" v="1446"/>
          <ac:spMkLst>
            <pc:docMk/>
            <pc:sldMk cId="518896933" sldId="291"/>
            <ac:spMk id="15" creationId="{6F1D0604-1D0F-DA8D-D542-7E584B033A0B}"/>
          </ac:spMkLst>
        </pc:spChg>
        <pc:spChg chg="add mod">
          <ac:chgData name="Sophia Stoltz" userId="12eafd4bfed68854" providerId="LiveId" clId="{71D9FC37-3FC0-45CB-92D6-DB1CC99C45D9}" dt="2023-01-01T21:38:18.922" v="1446"/>
          <ac:spMkLst>
            <pc:docMk/>
            <pc:sldMk cId="518896933" sldId="291"/>
            <ac:spMk id="16" creationId="{1B8CFCFE-7825-BAA6-07E4-F53D392FB7B2}"/>
          </ac:spMkLst>
        </pc:spChg>
        <pc:spChg chg="add mod">
          <ac:chgData name="Sophia Stoltz" userId="12eafd4bfed68854" providerId="LiveId" clId="{71D9FC37-3FC0-45CB-92D6-DB1CC99C45D9}" dt="2023-01-01T21:38:18.922" v="1446"/>
          <ac:spMkLst>
            <pc:docMk/>
            <pc:sldMk cId="518896933" sldId="291"/>
            <ac:spMk id="17" creationId="{498DD9E6-079B-D241-3D56-42C50EFF6DBE}"/>
          </ac:spMkLst>
        </pc:spChg>
        <pc:spChg chg="add mod">
          <ac:chgData name="Sophia Stoltz" userId="12eafd4bfed68854" providerId="LiveId" clId="{71D9FC37-3FC0-45CB-92D6-DB1CC99C45D9}" dt="2023-01-01T21:38:18.922" v="1446"/>
          <ac:spMkLst>
            <pc:docMk/>
            <pc:sldMk cId="518896933" sldId="291"/>
            <ac:spMk id="18" creationId="{BC78D285-8995-30AE-D8F8-BCB24DE7113C}"/>
          </ac:spMkLst>
        </pc:spChg>
        <pc:spChg chg="mod">
          <ac:chgData name="Sophia Stoltz" userId="12eafd4bfed68854" providerId="LiveId" clId="{71D9FC37-3FC0-45CB-92D6-DB1CC99C45D9}" dt="2023-01-01T21:56:15.564" v="1516" actId="20577"/>
          <ac:spMkLst>
            <pc:docMk/>
            <pc:sldMk cId="518896933" sldId="291"/>
            <ac:spMk id="22" creationId="{3C81CC39-FB41-5840-98FE-0917EB310A84}"/>
          </ac:spMkLst>
        </pc:spChg>
        <pc:spChg chg="del">
          <ac:chgData name="Sophia Stoltz" userId="12eafd4bfed68854" providerId="LiveId" clId="{71D9FC37-3FC0-45CB-92D6-DB1CC99C45D9}" dt="2023-01-01T21:38:11.900" v="1444" actId="478"/>
          <ac:spMkLst>
            <pc:docMk/>
            <pc:sldMk cId="518896933" sldId="291"/>
            <ac:spMk id="24" creationId="{17574EFA-C8DF-1546-A88B-A08EC04A1560}"/>
          </ac:spMkLst>
        </pc:spChg>
        <pc:spChg chg="del">
          <ac:chgData name="Sophia Stoltz" userId="12eafd4bfed68854" providerId="LiveId" clId="{71D9FC37-3FC0-45CB-92D6-DB1CC99C45D9}" dt="2023-01-01T21:38:11.900" v="1444" actId="478"/>
          <ac:spMkLst>
            <pc:docMk/>
            <pc:sldMk cId="518896933" sldId="291"/>
            <ac:spMk id="25" creationId="{68A9A099-52F9-0642-BB46-E55442125B08}"/>
          </ac:spMkLst>
        </pc:spChg>
        <pc:spChg chg="del">
          <ac:chgData name="Sophia Stoltz" userId="12eafd4bfed68854" providerId="LiveId" clId="{71D9FC37-3FC0-45CB-92D6-DB1CC99C45D9}" dt="2023-01-01T21:38:11.900" v="1444" actId="478"/>
          <ac:spMkLst>
            <pc:docMk/>
            <pc:sldMk cId="518896933" sldId="291"/>
            <ac:spMk id="26" creationId="{6E145A51-D21C-6949-AB75-837C94CFC4C1}"/>
          </ac:spMkLst>
        </pc:spChg>
        <pc:spChg chg="del">
          <ac:chgData name="Sophia Stoltz" userId="12eafd4bfed68854" providerId="LiveId" clId="{71D9FC37-3FC0-45CB-92D6-DB1CC99C45D9}" dt="2023-01-01T21:38:11.900" v="1444" actId="478"/>
          <ac:spMkLst>
            <pc:docMk/>
            <pc:sldMk cId="518896933" sldId="291"/>
            <ac:spMk id="27" creationId="{3BF9DCFC-971C-3743-AF3D-E7024E25FFE5}"/>
          </ac:spMkLst>
        </pc:spChg>
        <pc:picChg chg="add del mod">
          <ac:chgData name="Sophia Stoltz" userId="12eafd4bfed68854" providerId="LiveId" clId="{71D9FC37-3FC0-45CB-92D6-DB1CC99C45D9}" dt="2023-01-01T21:38:10.219" v="1443"/>
          <ac:picMkLst>
            <pc:docMk/>
            <pc:sldMk cId="518896933" sldId="291"/>
            <ac:picMk id="2" creationId="{6E4C0707-FEAE-AD04-FB87-594CAE51111E}"/>
          </ac:picMkLst>
        </pc:picChg>
        <pc:picChg chg="add mod">
          <ac:chgData name="Sophia Stoltz" userId="12eafd4bfed68854" providerId="LiveId" clId="{71D9FC37-3FC0-45CB-92D6-DB1CC99C45D9}" dt="2023-01-01T21:38:18.922" v="1446"/>
          <ac:picMkLst>
            <pc:docMk/>
            <pc:sldMk cId="518896933" sldId="291"/>
            <ac:picMk id="12" creationId="{8DEFE12F-49C2-F15F-09B2-533ADB6208CA}"/>
          </ac:picMkLst>
        </pc:picChg>
        <pc:picChg chg="del">
          <ac:chgData name="Sophia Stoltz" userId="12eafd4bfed68854" providerId="LiveId" clId="{71D9FC37-3FC0-45CB-92D6-DB1CC99C45D9}" dt="2023-01-01T21:38:11.900" v="1444" actId="478"/>
          <ac:picMkLst>
            <pc:docMk/>
            <pc:sldMk cId="518896933" sldId="291"/>
            <ac:picMk id="20" creationId="{ABDCE6E6-5C26-7341-9BB0-1676587D7514}"/>
          </ac:picMkLst>
        </pc:picChg>
      </pc:sldChg>
      <pc:sldChg chg="modSp mod">
        <pc:chgData name="Sophia Stoltz" userId="12eafd4bfed68854" providerId="LiveId" clId="{71D9FC37-3FC0-45CB-92D6-DB1CC99C45D9}" dt="2023-01-02T00:09:43.309" v="3785"/>
        <pc:sldMkLst>
          <pc:docMk/>
          <pc:sldMk cId="1311781879" sldId="292"/>
        </pc:sldMkLst>
        <pc:spChg chg="mod">
          <ac:chgData name="Sophia Stoltz" userId="12eafd4bfed68854" providerId="LiveId" clId="{71D9FC37-3FC0-45CB-92D6-DB1CC99C45D9}" dt="2023-01-01T22:10:58.751" v="1808" actId="1035"/>
          <ac:spMkLst>
            <pc:docMk/>
            <pc:sldMk cId="1311781879" sldId="292"/>
            <ac:spMk id="2" creationId="{7376929B-91D1-9C41-89B5-E01D21F993C2}"/>
          </ac:spMkLst>
        </pc:spChg>
        <pc:spChg chg="mod">
          <ac:chgData name="Sophia Stoltz" userId="12eafd4bfed68854" providerId="LiveId" clId="{71D9FC37-3FC0-45CB-92D6-DB1CC99C45D9}" dt="2023-01-02T00:09:43.309" v="3785"/>
          <ac:spMkLst>
            <pc:docMk/>
            <pc:sldMk cId="1311781879" sldId="292"/>
            <ac:spMk id="3" creationId="{4C5D0DBB-6E34-0549-A98A-9C9A445D8B7A}"/>
          </ac:spMkLst>
        </pc:spChg>
      </pc:sldChg>
      <pc:sldChg chg="modSp mod">
        <pc:chgData name="Sophia Stoltz" userId="12eafd4bfed68854" providerId="LiveId" clId="{71D9FC37-3FC0-45CB-92D6-DB1CC99C45D9}" dt="2023-01-02T00:16:20.444" v="3786" actId="1076"/>
        <pc:sldMkLst>
          <pc:docMk/>
          <pc:sldMk cId="3681335539" sldId="293"/>
        </pc:sldMkLst>
        <pc:spChg chg="mod">
          <ac:chgData name="Sophia Stoltz" userId="12eafd4bfed68854" providerId="LiveId" clId="{71D9FC37-3FC0-45CB-92D6-DB1CC99C45D9}" dt="2023-01-01T22:10:24.435" v="1788" actId="20577"/>
          <ac:spMkLst>
            <pc:docMk/>
            <pc:sldMk cId="3681335539" sldId="293"/>
            <ac:spMk id="2" creationId="{7376929B-91D1-9C41-89B5-E01D21F993C2}"/>
          </ac:spMkLst>
        </pc:spChg>
        <pc:spChg chg="mod">
          <ac:chgData name="Sophia Stoltz" userId="12eafd4bfed68854" providerId="LiveId" clId="{71D9FC37-3FC0-45CB-92D6-DB1CC99C45D9}" dt="2023-01-01T22:06:57.533" v="1714" actId="20577"/>
          <ac:spMkLst>
            <pc:docMk/>
            <pc:sldMk cId="3681335539" sldId="293"/>
            <ac:spMk id="10" creationId="{228FFA08-4E76-1E4B-9E43-EBB79AE367A0}"/>
          </ac:spMkLst>
        </pc:spChg>
        <pc:picChg chg="mod">
          <ac:chgData name="Sophia Stoltz" userId="12eafd4bfed68854" providerId="LiveId" clId="{71D9FC37-3FC0-45CB-92D6-DB1CC99C45D9}" dt="2023-01-02T00:16:20.444" v="3786" actId="1076"/>
          <ac:picMkLst>
            <pc:docMk/>
            <pc:sldMk cId="3681335539" sldId="293"/>
            <ac:picMk id="4" creationId="{98D730F5-2A18-6A4E-ACE0-D1F6FA72FA01}"/>
          </ac:picMkLst>
        </pc:picChg>
      </pc:sldChg>
      <pc:sldChg chg="modSp mod">
        <pc:chgData name="Sophia Stoltz" userId="12eafd4bfed68854" providerId="LiveId" clId="{71D9FC37-3FC0-45CB-92D6-DB1CC99C45D9}" dt="2023-01-01T22:10:41.314" v="1789"/>
        <pc:sldMkLst>
          <pc:docMk/>
          <pc:sldMk cId="3464079913" sldId="294"/>
        </pc:sldMkLst>
        <pc:spChg chg="mod">
          <ac:chgData name="Sophia Stoltz" userId="12eafd4bfed68854" providerId="LiveId" clId="{71D9FC37-3FC0-45CB-92D6-DB1CC99C45D9}" dt="2023-01-01T22:10:41.314" v="1789"/>
          <ac:spMkLst>
            <pc:docMk/>
            <pc:sldMk cId="3464079913" sldId="294"/>
            <ac:spMk id="2" creationId="{7376929B-91D1-9C41-89B5-E01D21F993C2}"/>
          </ac:spMkLst>
        </pc:spChg>
        <pc:spChg chg="mod">
          <ac:chgData name="Sophia Stoltz" userId="12eafd4bfed68854" providerId="LiveId" clId="{71D9FC37-3FC0-45CB-92D6-DB1CC99C45D9}" dt="2023-01-01T22:09:12.022" v="1768" actId="20577"/>
          <ac:spMkLst>
            <pc:docMk/>
            <pc:sldMk cId="3464079913" sldId="294"/>
            <ac:spMk id="15" creationId="{E3E3B5D6-A4B5-A940-B867-3352728F259D}"/>
          </ac:spMkLst>
        </pc:spChg>
      </pc:sldChg>
      <pc:sldChg chg="modSp mod">
        <pc:chgData name="Sophia Stoltz" userId="12eafd4bfed68854" providerId="LiveId" clId="{71D9FC37-3FC0-45CB-92D6-DB1CC99C45D9}" dt="2023-01-01T22:15:35.371" v="1908" actId="20577"/>
        <pc:sldMkLst>
          <pc:docMk/>
          <pc:sldMk cId="2436504377" sldId="295"/>
        </pc:sldMkLst>
        <pc:spChg chg="mod">
          <ac:chgData name="Sophia Stoltz" userId="12eafd4bfed68854" providerId="LiveId" clId="{71D9FC37-3FC0-45CB-92D6-DB1CC99C45D9}" dt="2023-01-01T22:13:38.068" v="1883" actId="20577"/>
          <ac:spMkLst>
            <pc:docMk/>
            <pc:sldMk cId="2436504377" sldId="295"/>
            <ac:spMk id="2" creationId="{02485F7C-7CD7-2747-936C-2EC23382A04E}"/>
          </ac:spMkLst>
        </pc:spChg>
        <pc:spChg chg="mod">
          <ac:chgData name="Sophia Stoltz" userId="12eafd4bfed68854" providerId="LiveId" clId="{71D9FC37-3FC0-45CB-92D6-DB1CC99C45D9}" dt="2023-01-01T22:15:14.860" v="1903" actId="1076"/>
          <ac:spMkLst>
            <pc:docMk/>
            <pc:sldMk cId="2436504377" sldId="295"/>
            <ac:spMk id="3" creationId="{B88FA156-B8AE-C34E-851B-3FCEE9878CBB}"/>
          </ac:spMkLst>
        </pc:spChg>
        <pc:spChg chg="mod">
          <ac:chgData name="Sophia Stoltz" userId="12eafd4bfed68854" providerId="LiveId" clId="{71D9FC37-3FC0-45CB-92D6-DB1CC99C45D9}" dt="2023-01-01T22:15:35.371" v="1908" actId="20577"/>
          <ac:spMkLst>
            <pc:docMk/>
            <pc:sldMk cId="2436504377" sldId="295"/>
            <ac:spMk id="8" creationId="{E9C2C53A-5045-6942-81F5-C043B6E80D97}"/>
          </ac:spMkLst>
        </pc:spChg>
      </pc:sldChg>
      <pc:sldChg chg="modSp mod">
        <pc:chgData name="Sophia Stoltz" userId="12eafd4bfed68854" providerId="LiveId" clId="{71D9FC37-3FC0-45CB-92D6-DB1CC99C45D9}" dt="2023-01-01T22:41:06.507" v="2346" actId="14100"/>
        <pc:sldMkLst>
          <pc:docMk/>
          <pc:sldMk cId="649553440" sldId="296"/>
        </pc:sldMkLst>
        <pc:spChg chg="mod">
          <ac:chgData name="Sophia Stoltz" userId="12eafd4bfed68854" providerId="LiveId" clId="{71D9FC37-3FC0-45CB-92D6-DB1CC99C45D9}" dt="2023-01-01T22:40:14.462" v="2330" actId="3626"/>
          <ac:spMkLst>
            <pc:docMk/>
            <pc:sldMk cId="649553440" sldId="296"/>
            <ac:spMk id="18" creationId="{88B129EB-1C03-AC47-941E-C7F55B0E3207}"/>
          </ac:spMkLst>
        </pc:spChg>
        <pc:spChg chg="mod">
          <ac:chgData name="Sophia Stoltz" userId="12eafd4bfed68854" providerId="LiveId" clId="{71D9FC37-3FC0-45CB-92D6-DB1CC99C45D9}" dt="2023-01-01T22:41:06.507" v="2346" actId="14100"/>
          <ac:spMkLst>
            <pc:docMk/>
            <pc:sldMk cId="649553440" sldId="296"/>
            <ac:spMk id="20" creationId="{B0F3E3F6-9E83-9040-8DDA-E8009C7A3B3A}"/>
          </ac:spMkLst>
        </pc:spChg>
        <pc:spChg chg="mod">
          <ac:chgData name="Sophia Stoltz" userId="12eafd4bfed68854" providerId="LiveId" clId="{71D9FC37-3FC0-45CB-92D6-DB1CC99C45D9}" dt="2023-01-01T22:38:38.462" v="2321" actId="20577"/>
          <ac:spMkLst>
            <pc:docMk/>
            <pc:sldMk cId="649553440" sldId="296"/>
            <ac:spMk id="21" creationId="{C04DC385-ABE5-144A-B27D-50D3C9725217}"/>
          </ac:spMkLst>
        </pc:spChg>
      </pc:sldChg>
      <pc:sldChg chg="modSp mod">
        <pc:chgData name="Sophia Stoltz" userId="12eafd4bfed68854" providerId="LiveId" clId="{71D9FC37-3FC0-45CB-92D6-DB1CC99C45D9}" dt="2023-01-01T22:44:46.361" v="2371" actId="2711"/>
        <pc:sldMkLst>
          <pc:docMk/>
          <pc:sldMk cId="2316218758" sldId="297"/>
        </pc:sldMkLst>
        <pc:spChg chg="mod">
          <ac:chgData name="Sophia Stoltz" userId="12eafd4bfed68854" providerId="LiveId" clId="{71D9FC37-3FC0-45CB-92D6-DB1CC99C45D9}" dt="2023-01-01T22:41:47.651" v="2359" actId="20577"/>
          <ac:spMkLst>
            <pc:docMk/>
            <pc:sldMk cId="2316218758" sldId="297"/>
            <ac:spMk id="12" creationId="{2A86B91C-2014-0D41-AF64-02AFB9231268}"/>
          </ac:spMkLst>
        </pc:spChg>
        <pc:spChg chg="mod">
          <ac:chgData name="Sophia Stoltz" userId="12eafd4bfed68854" providerId="LiveId" clId="{71D9FC37-3FC0-45CB-92D6-DB1CC99C45D9}" dt="2023-01-01T22:44:46.361" v="2371" actId="2711"/>
          <ac:spMkLst>
            <pc:docMk/>
            <pc:sldMk cId="2316218758" sldId="297"/>
            <ac:spMk id="13" creationId="{ED8066D8-C480-9D4A-9AB0-A688159600DD}"/>
          </ac:spMkLst>
        </pc:spChg>
        <pc:spChg chg="mod">
          <ac:chgData name="Sophia Stoltz" userId="12eafd4bfed68854" providerId="LiveId" clId="{71D9FC37-3FC0-45CB-92D6-DB1CC99C45D9}" dt="2023-01-01T22:42:20.529" v="2360"/>
          <ac:spMkLst>
            <pc:docMk/>
            <pc:sldMk cId="2316218758" sldId="297"/>
            <ac:spMk id="14" creationId="{3F5086EA-5E32-6F48-8E68-CF216BF7AF4E}"/>
          </ac:spMkLst>
        </pc:spChg>
      </pc:sldChg>
      <pc:sldChg chg="addSp modSp mod">
        <pc:chgData name="Sophia Stoltz" userId="12eafd4bfed68854" providerId="LiveId" clId="{71D9FC37-3FC0-45CB-92D6-DB1CC99C45D9}" dt="2023-01-01T23:00:45.041" v="2697" actId="207"/>
        <pc:sldMkLst>
          <pc:docMk/>
          <pc:sldMk cId="2247012090" sldId="298"/>
        </pc:sldMkLst>
        <pc:spChg chg="add mod">
          <ac:chgData name="Sophia Stoltz" userId="12eafd4bfed68854" providerId="LiveId" clId="{71D9FC37-3FC0-45CB-92D6-DB1CC99C45D9}" dt="2023-01-01T22:59:12.606" v="2645" actId="1076"/>
          <ac:spMkLst>
            <pc:docMk/>
            <pc:sldMk cId="2247012090" sldId="298"/>
            <ac:spMk id="2" creationId="{886A1544-7595-B07B-6288-4E04B40F48C0}"/>
          </ac:spMkLst>
        </pc:spChg>
        <pc:spChg chg="add mod">
          <ac:chgData name="Sophia Stoltz" userId="12eafd4bfed68854" providerId="LiveId" clId="{71D9FC37-3FC0-45CB-92D6-DB1CC99C45D9}" dt="2023-01-01T23:00:45.041" v="2697" actId="207"/>
          <ac:spMkLst>
            <pc:docMk/>
            <pc:sldMk cId="2247012090" sldId="298"/>
            <ac:spMk id="5" creationId="{00F06646-725A-C06B-DBB5-F45AD5374F9C}"/>
          </ac:spMkLst>
        </pc:spChg>
        <pc:spChg chg="add mod">
          <ac:chgData name="Sophia Stoltz" userId="12eafd4bfed68854" providerId="LiveId" clId="{71D9FC37-3FC0-45CB-92D6-DB1CC99C45D9}" dt="2023-01-01T23:00:34.831" v="2696" actId="1076"/>
          <ac:spMkLst>
            <pc:docMk/>
            <pc:sldMk cId="2247012090" sldId="298"/>
            <ac:spMk id="6" creationId="{3D2F5367-0FFC-CB87-AFB5-3C913FCA92A1}"/>
          </ac:spMkLst>
        </pc:spChg>
      </pc:sldChg>
      <pc:sldChg chg="addSp modSp mod">
        <pc:chgData name="Sophia Stoltz" userId="12eafd4bfed68854" providerId="LiveId" clId="{71D9FC37-3FC0-45CB-92D6-DB1CC99C45D9}" dt="2023-01-01T23:07:08.180" v="2809" actId="20577"/>
        <pc:sldMkLst>
          <pc:docMk/>
          <pc:sldMk cId="1338560431" sldId="299"/>
        </pc:sldMkLst>
        <pc:spChg chg="mod">
          <ac:chgData name="Sophia Stoltz" userId="12eafd4bfed68854" providerId="LiveId" clId="{71D9FC37-3FC0-45CB-92D6-DB1CC99C45D9}" dt="2023-01-01T23:06:00.216" v="2796" actId="20577"/>
          <ac:spMkLst>
            <pc:docMk/>
            <pc:sldMk cId="1338560431" sldId="299"/>
            <ac:spMk id="2" creationId="{02485F7C-7CD7-2747-936C-2EC23382A04E}"/>
          </ac:spMkLst>
        </pc:spChg>
        <pc:spChg chg="mod">
          <ac:chgData name="Sophia Stoltz" userId="12eafd4bfed68854" providerId="LiveId" clId="{71D9FC37-3FC0-45CB-92D6-DB1CC99C45D9}" dt="2023-01-01T23:07:08.180" v="2809" actId="20577"/>
          <ac:spMkLst>
            <pc:docMk/>
            <pc:sldMk cId="1338560431" sldId="299"/>
            <ac:spMk id="3" creationId="{B88FA156-B8AE-C34E-851B-3FCEE9878CBB}"/>
          </ac:spMkLst>
        </pc:spChg>
        <pc:spChg chg="add mod">
          <ac:chgData name="Sophia Stoltz" userId="12eafd4bfed68854" providerId="LiveId" clId="{71D9FC37-3FC0-45CB-92D6-DB1CC99C45D9}" dt="2023-01-01T23:04:01.336" v="2739" actId="14100"/>
          <ac:spMkLst>
            <pc:docMk/>
            <pc:sldMk cId="1338560431" sldId="299"/>
            <ac:spMk id="4" creationId="{559905BC-CA93-1B51-E063-55E6DB0B19A6}"/>
          </ac:spMkLst>
        </pc:spChg>
        <pc:spChg chg="add mod">
          <ac:chgData name="Sophia Stoltz" userId="12eafd4bfed68854" providerId="LiveId" clId="{71D9FC37-3FC0-45CB-92D6-DB1CC99C45D9}" dt="2023-01-01T23:04:29.867" v="2754" actId="122"/>
          <ac:spMkLst>
            <pc:docMk/>
            <pc:sldMk cId="1338560431" sldId="299"/>
            <ac:spMk id="5" creationId="{B4429B37-F181-B491-619F-185D340147D7}"/>
          </ac:spMkLst>
        </pc:spChg>
        <pc:spChg chg="add mod">
          <ac:chgData name="Sophia Stoltz" userId="12eafd4bfed68854" providerId="LiveId" clId="{71D9FC37-3FC0-45CB-92D6-DB1CC99C45D9}" dt="2023-01-01T23:04:51.145" v="2766" actId="1076"/>
          <ac:spMkLst>
            <pc:docMk/>
            <pc:sldMk cId="1338560431" sldId="299"/>
            <ac:spMk id="6" creationId="{86392515-AFD5-AB3A-6FC0-ED4FF0C39AAE}"/>
          </ac:spMkLst>
        </pc:spChg>
        <pc:spChg chg="add mod">
          <ac:chgData name="Sophia Stoltz" userId="12eafd4bfed68854" providerId="LiveId" clId="{71D9FC37-3FC0-45CB-92D6-DB1CC99C45D9}" dt="2023-01-01T23:05:50.489" v="2779" actId="207"/>
          <ac:spMkLst>
            <pc:docMk/>
            <pc:sldMk cId="1338560431" sldId="299"/>
            <ac:spMk id="7" creationId="{11D7A10B-D7CF-72DF-96F0-7BD1C38808A5}"/>
          </ac:spMkLst>
        </pc:spChg>
        <pc:picChg chg="mod">
          <ac:chgData name="Sophia Stoltz" userId="12eafd4bfed68854" providerId="LiveId" clId="{71D9FC37-3FC0-45CB-92D6-DB1CC99C45D9}" dt="2023-01-01T23:05:00.134" v="2769" actId="1076"/>
          <ac:picMkLst>
            <pc:docMk/>
            <pc:sldMk cId="1338560431" sldId="299"/>
            <ac:picMk id="16386" creationId="{C477ADB6-7BA2-324C-A8DB-301C4D048FFD}"/>
          </ac:picMkLst>
        </pc:picChg>
      </pc:sldChg>
      <pc:sldChg chg="addSp delSp modSp mod">
        <pc:chgData name="Sophia Stoltz" userId="12eafd4bfed68854" providerId="LiveId" clId="{71D9FC37-3FC0-45CB-92D6-DB1CC99C45D9}" dt="2023-01-01T22:57:17.709" v="2627" actId="20577"/>
        <pc:sldMkLst>
          <pc:docMk/>
          <pc:sldMk cId="197231319" sldId="300"/>
        </pc:sldMkLst>
        <pc:spChg chg="del">
          <ac:chgData name="Sophia Stoltz" userId="12eafd4bfed68854" providerId="LiveId" clId="{71D9FC37-3FC0-45CB-92D6-DB1CC99C45D9}" dt="2023-01-01T22:53:48.467" v="2575" actId="478"/>
          <ac:spMkLst>
            <pc:docMk/>
            <pc:sldMk cId="197231319" sldId="300"/>
            <ac:spMk id="2" creationId="{9501865F-B329-EA4B-BB79-E34870E53FD2}"/>
          </ac:spMkLst>
        </pc:spChg>
        <pc:spChg chg="mod">
          <ac:chgData name="Sophia Stoltz" userId="12eafd4bfed68854" providerId="LiveId" clId="{71D9FC37-3FC0-45CB-92D6-DB1CC99C45D9}" dt="2023-01-01T22:57:17.709" v="2627" actId="20577"/>
          <ac:spMkLst>
            <pc:docMk/>
            <pc:sldMk cId="197231319" sldId="300"/>
            <ac:spMk id="3" creationId="{F2B98A4C-B50A-434E-A22C-9F683E44484E}"/>
          </ac:spMkLst>
        </pc:spChg>
        <pc:spChg chg="add del mod">
          <ac:chgData name="Sophia Stoltz" userId="12eafd4bfed68854" providerId="LiveId" clId="{71D9FC37-3FC0-45CB-92D6-DB1CC99C45D9}" dt="2023-01-01T22:53:51.021" v="2577" actId="478"/>
          <ac:spMkLst>
            <pc:docMk/>
            <pc:sldMk cId="197231319" sldId="300"/>
            <ac:spMk id="5" creationId="{480D085A-707B-7771-BED8-9BFC32306B7A}"/>
          </ac:spMkLst>
        </pc:spChg>
        <pc:spChg chg="add mod">
          <ac:chgData name="Sophia Stoltz" userId="12eafd4bfed68854" providerId="LiveId" clId="{71D9FC37-3FC0-45CB-92D6-DB1CC99C45D9}" dt="2023-01-01T22:56:36.662" v="2618" actId="1076"/>
          <ac:spMkLst>
            <pc:docMk/>
            <pc:sldMk cId="197231319" sldId="300"/>
            <ac:spMk id="6" creationId="{760D7531-8A27-B657-40F0-BF7E45F5748D}"/>
          </ac:spMkLst>
        </pc:spChg>
        <pc:picChg chg="mod ord">
          <ac:chgData name="Sophia Stoltz" userId="12eafd4bfed68854" providerId="LiveId" clId="{71D9FC37-3FC0-45CB-92D6-DB1CC99C45D9}" dt="2023-01-01T22:57:00.933" v="2623" actId="167"/>
          <ac:picMkLst>
            <pc:docMk/>
            <pc:sldMk cId="197231319" sldId="300"/>
            <ac:picMk id="7" creationId="{FC4F707D-29C6-C649-BC48-D5E7BEF46C4D}"/>
          </ac:picMkLst>
        </pc:picChg>
      </pc:sldChg>
      <pc:sldChg chg="addSp modSp mod">
        <pc:chgData name="Sophia Stoltz" userId="12eafd4bfed68854" providerId="LiveId" clId="{71D9FC37-3FC0-45CB-92D6-DB1CC99C45D9}" dt="2023-01-01T23:40:53.548" v="3723" actId="14100"/>
        <pc:sldMkLst>
          <pc:docMk/>
          <pc:sldMk cId="1174666348" sldId="308"/>
        </pc:sldMkLst>
        <pc:spChg chg="mod">
          <ac:chgData name="Sophia Stoltz" userId="12eafd4bfed68854" providerId="LiveId" clId="{71D9FC37-3FC0-45CB-92D6-DB1CC99C45D9}" dt="2023-01-01T23:34:49.930" v="3600" actId="1076"/>
          <ac:spMkLst>
            <pc:docMk/>
            <pc:sldMk cId="1174666348" sldId="308"/>
            <ac:spMk id="2" creationId="{1539BD06-E5FA-8449-BED8-7CCF5877FA85}"/>
          </ac:spMkLst>
        </pc:spChg>
        <pc:spChg chg="mod">
          <ac:chgData name="Sophia Stoltz" userId="12eafd4bfed68854" providerId="LiveId" clId="{71D9FC37-3FC0-45CB-92D6-DB1CC99C45D9}" dt="2023-01-01T23:40:05.912" v="3693" actId="1035"/>
          <ac:spMkLst>
            <pc:docMk/>
            <pc:sldMk cId="1174666348" sldId="308"/>
            <ac:spMk id="3" creationId="{43FD1755-FD1D-6744-AD59-F94A97A2D511}"/>
          </ac:spMkLst>
        </pc:spChg>
        <pc:spChg chg="add mod">
          <ac:chgData name="Sophia Stoltz" userId="12eafd4bfed68854" providerId="LiveId" clId="{71D9FC37-3FC0-45CB-92D6-DB1CC99C45D9}" dt="2023-01-01T23:40:53.548" v="3723" actId="14100"/>
          <ac:spMkLst>
            <pc:docMk/>
            <pc:sldMk cId="1174666348" sldId="308"/>
            <ac:spMk id="6" creationId="{C1251020-7D90-9413-835A-21F77BD029B9}"/>
          </ac:spMkLst>
        </pc:spChg>
      </pc:sldChg>
      <pc:sldChg chg="addSp delSp modSp mod">
        <pc:chgData name="Sophia Stoltz" userId="12eafd4bfed68854" providerId="LiveId" clId="{71D9FC37-3FC0-45CB-92D6-DB1CC99C45D9}" dt="2023-01-01T22:12:51.699" v="1865" actId="20577"/>
        <pc:sldMkLst>
          <pc:docMk/>
          <pc:sldMk cId="3132181170" sldId="309"/>
        </pc:sldMkLst>
        <pc:spChg chg="del">
          <ac:chgData name="Sophia Stoltz" userId="12eafd4bfed68854" providerId="LiveId" clId="{71D9FC37-3FC0-45CB-92D6-DB1CC99C45D9}" dt="2023-01-01T22:11:14.367" v="1811" actId="478"/>
          <ac:spMkLst>
            <pc:docMk/>
            <pc:sldMk cId="3132181170" sldId="309"/>
            <ac:spMk id="2" creationId="{7376929B-91D1-9C41-89B5-E01D21F993C2}"/>
          </ac:spMkLst>
        </pc:spChg>
        <pc:spChg chg="mod">
          <ac:chgData name="Sophia Stoltz" userId="12eafd4bfed68854" providerId="LiveId" clId="{71D9FC37-3FC0-45CB-92D6-DB1CC99C45D9}" dt="2023-01-01T22:12:51.699" v="1865" actId="20577"/>
          <ac:spMkLst>
            <pc:docMk/>
            <pc:sldMk cId="3132181170" sldId="309"/>
            <ac:spMk id="3" creationId="{4C5D0DBB-6E34-0549-A98A-9C9A445D8B7A}"/>
          </ac:spMkLst>
        </pc:spChg>
        <pc:spChg chg="add del mod">
          <ac:chgData name="Sophia Stoltz" userId="12eafd4bfed68854" providerId="LiveId" clId="{71D9FC37-3FC0-45CB-92D6-DB1CC99C45D9}" dt="2023-01-01T22:11:12.438" v="1810"/>
          <ac:spMkLst>
            <pc:docMk/>
            <pc:sldMk cId="3132181170" sldId="309"/>
            <ac:spMk id="4" creationId="{FE5920D9-7453-8949-5DDC-5AE934ECED48}"/>
          </ac:spMkLst>
        </pc:spChg>
        <pc:spChg chg="add del mod">
          <ac:chgData name="Sophia Stoltz" userId="12eafd4bfed68854" providerId="LiveId" clId="{71D9FC37-3FC0-45CB-92D6-DB1CC99C45D9}" dt="2023-01-01T22:11:20.469" v="1813" actId="478"/>
          <ac:spMkLst>
            <pc:docMk/>
            <pc:sldMk cId="3132181170" sldId="309"/>
            <ac:spMk id="6" creationId="{60DCFC4A-5D01-7A46-7D67-B8AF8FA92008}"/>
          </ac:spMkLst>
        </pc:spChg>
        <pc:spChg chg="add mod">
          <ac:chgData name="Sophia Stoltz" userId="12eafd4bfed68854" providerId="LiveId" clId="{71D9FC37-3FC0-45CB-92D6-DB1CC99C45D9}" dt="2023-01-01T22:11:14.883" v="1812"/>
          <ac:spMkLst>
            <pc:docMk/>
            <pc:sldMk cId="3132181170" sldId="309"/>
            <ac:spMk id="7" creationId="{6BFD117B-62CB-7C9E-83A5-048BB69EAEBF}"/>
          </ac:spMkLst>
        </pc:spChg>
      </pc:sldChg>
      <pc:sldChg chg="addSp modSp mod">
        <pc:chgData name="Sophia Stoltz" userId="12eafd4bfed68854" providerId="LiveId" clId="{71D9FC37-3FC0-45CB-92D6-DB1CC99C45D9}" dt="2023-01-01T23:02:19.679" v="2721" actId="14100"/>
        <pc:sldMkLst>
          <pc:docMk/>
          <pc:sldMk cId="3575353199" sldId="310"/>
        </pc:sldMkLst>
        <pc:spChg chg="add mod">
          <ac:chgData name="Sophia Stoltz" userId="12eafd4bfed68854" providerId="LiveId" clId="{71D9FC37-3FC0-45CB-92D6-DB1CC99C45D9}" dt="2023-01-01T23:02:19.679" v="2721" actId="14100"/>
          <ac:spMkLst>
            <pc:docMk/>
            <pc:sldMk cId="3575353199" sldId="310"/>
            <ac:spMk id="2" creationId="{F1D300D1-3A72-20B5-C13C-4E424CBED0F6}"/>
          </ac:spMkLst>
        </pc:spChg>
      </pc:sldChg>
      <pc:sldChg chg="modSp mod">
        <pc:chgData name="Sophia Stoltz" userId="12eafd4bfed68854" providerId="LiveId" clId="{71D9FC37-3FC0-45CB-92D6-DB1CC99C45D9}" dt="2023-01-01T20:11:57.137" v="103" actId="14100"/>
        <pc:sldMkLst>
          <pc:docMk/>
          <pc:sldMk cId="943483063" sldId="311"/>
        </pc:sldMkLst>
        <pc:spChg chg="mod">
          <ac:chgData name="Sophia Stoltz" userId="12eafd4bfed68854" providerId="LiveId" clId="{71D9FC37-3FC0-45CB-92D6-DB1CC99C45D9}" dt="2023-01-01T20:10:02.104" v="97" actId="20577"/>
          <ac:spMkLst>
            <pc:docMk/>
            <pc:sldMk cId="943483063" sldId="311"/>
            <ac:spMk id="2" creationId="{6A16430A-7CAD-ED62-B6C1-FC2401558B9B}"/>
          </ac:spMkLst>
        </pc:spChg>
        <pc:spChg chg="mod">
          <ac:chgData name="Sophia Stoltz" userId="12eafd4bfed68854" providerId="LiveId" clId="{71D9FC37-3FC0-45CB-92D6-DB1CC99C45D9}" dt="2023-01-01T20:11:57.137" v="103" actId="14100"/>
          <ac:spMkLst>
            <pc:docMk/>
            <pc:sldMk cId="943483063" sldId="311"/>
            <ac:spMk id="14" creationId="{BBF30EA8-BBBB-5045-A7E7-475ADE920254}"/>
          </ac:spMkLst>
        </pc:spChg>
        <pc:spChg chg="mod">
          <ac:chgData name="Sophia Stoltz" userId="12eafd4bfed68854" providerId="LiveId" clId="{71D9FC37-3FC0-45CB-92D6-DB1CC99C45D9}" dt="2023-01-01T20:08:31.474" v="83" actId="20577"/>
          <ac:spMkLst>
            <pc:docMk/>
            <pc:sldMk cId="943483063" sldId="311"/>
            <ac:spMk id="56" creationId="{5EF578FD-F354-3C47-C513-CE8C3ABE8CBF}"/>
          </ac:spMkLst>
        </pc:spChg>
        <pc:picChg chg="mod">
          <ac:chgData name="Sophia Stoltz" userId="12eafd4bfed68854" providerId="LiveId" clId="{71D9FC37-3FC0-45CB-92D6-DB1CC99C45D9}" dt="2023-01-01T20:11:04.964" v="102" actId="14100"/>
          <ac:picMkLst>
            <pc:docMk/>
            <pc:sldMk cId="943483063" sldId="311"/>
            <ac:picMk id="16" creationId="{AE266054-BD92-FD44-818E-4862F7E9911F}"/>
          </ac:picMkLst>
        </pc:picChg>
      </pc:sldChg>
      <pc:sldChg chg="addSp delSp modSp mod">
        <pc:chgData name="Sophia Stoltz" userId="12eafd4bfed68854" providerId="LiveId" clId="{71D9FC37-3FC0-45CB-92D6-DB1CC99C45D9}" dt="2023-01-01T20:57:16.548" v="560"/>
        <pc:sldMkLst>
          <pc:docMk/>
          <pc:sldMk cId="1827491217" sldId="312"/>
        </pc:sldMkLst>
        <pc:spChg chg="del mod">
          <ac:chgData name="Sophia Stoltz" userId="12eafd4bfed68854" providerId="LiveId" clId="{71D9FC37-3FC0-45CB-92D6-DB1CC99C45D9}" dt="2023-01-01T20:56:15.745" v="552" actId="478"/>
          <ac:spMkLst>
            <pc:docMk/>
            <pc:sldMk cId="1827491217" sldId="312"/>
            <ac:spMk id="2" creationId="{6A16430A-7CAD-ED62-B6C1-FC2401558B9B}"/>
          </ac:spMkLst>
        </pc:spChg>
        <pc:spChg chg="add mod">
          <ac:chgData name="Sophia Stoltz" userId="12eafd4bfed68854" providerId="LiveId" clId="{71D9FC37-3FC0-45CB-92D6-DB1CC99C45D9}" dt="2023-01-01T20:12:18.932" v="106"/>
          <ac:spMkLst>
            <pc:docMk/>
            <pc:sldMk cId="1827491217" sldId="312"/>
            <ac:spMk id="3" creationId="{5B52C4CF-7395-C420-BEF7-34DB0CE4145C}"/>
          </ac:spMkLst>
        </pc:spChg>
        <pc:spChg chg="add mod">
          <ac:chgData name="Sophia Stoltz" userId="12eafd4bfed68854" providerId="LiveId" clId="{71D9FC37-3FC0-45CB-92D6-DB1CC99C45D9}" dt="2023-01-01T20:12:18.932" v="106"/>
          <ac:spMkLst>
            <pc:docMk/>
            <pc:sldMk cId="1827491217" sldId="312"/>
            <ac:spMk id="5" creationId="{9A249F2E-BA77-8366-DD49-2F60D79CCBB3}"/>
          </ac:spMkLst>
        </pc:spChg>
        <pc:spChg chg="add mod">
          <ac:chgData name="Sophia Stoltz" userId="12eafd4bfed68854" providerId="LiveId" clId="{71D9FC37-3FC0-45CB-92D6-DB1CC99C45D9}" dt="2023-01-01T20:57:16.548" v="560"/>
          <ac:spMkLst>
            <pc:docMk/>
            <pc:sldMk cId="1827491217" sldId="312"/>
            <ac:spMk id="6" creationId="{9D9CF456-E4C4-879E-15E6-E605DDC7BCB4}"/>
          </ac:spMkLst>
        </pc:spChg>
        <pc:spChg chg="del">
          <ac:chgData name="Sophia Stoltz" userId="12eafd4bfed68854" providerId="LiveId" clId="{71D9FC37-3FC0-45CB-92D6-DB1CC99C45D9}" dt="2023-01-01T20:12:18.224" v="105" actId="478"/>
          <ac:spMkLst>
            <pc:docMk/>
            <pc:sldMk cId="1827491217" sldId="312"/>
            <ac:spMk id="14" creationId="{BBF30EA8-BBBB-5045-A7E7-475ADE920254}"/>
          </ac:spMkLst>
        </pc:spChg>
        <pc:spChg chg="mod">
          <ac:chgData name="Sophia Stoltz" userId="12eafd4bfed68854" providerId="LiveId" clId="{71D9FC37-3FC0-45CB-92D6-DB1CC99C45D9}" dt="2023-01-01T20:16:09.660" v="151" actId="20577"/>
          <ac:spMkLst>
            <pc:docMk/>
            <pc:sldMk cId="1827491217" sldId="312"/>
            <ac:spMk id="17" creationId="{E41D9554-9B18-3E64-FB30-DAD6A7BF3856}"/>
          </ac:spMkLst>
        </pc:spChg>
        <pc:spChg chg="del">
          <ac:chgData name="Sophia Stoltz" userId="12eafd4bfed68854" providerId="LiveId" clId="{71D9FC37-3FC0-45CB-92D6-DB1CC99C45D9}" dt="2023-01-01T20:12:14.410" v="104" actId="478"/>
          <ac:spMkLst>
            <pc:docMk/>
            <pc:sldMk cId="1827491217" sldId="312"/>
            <ac:spMk id="56" creationId="{5EF578FD-F354-3C47-C513-CE8C3ABE8CBF}"/>
          </ac:spMkLst>
        </pc:spChg>
        <pc:picChg chg="add mod">
          <ac:chgData name="Sophia Stoltz" userId="12eafd4bfed68854" providerId="LiveId" clId="{71D9FC37-3FC0-45CB-92D6-DB1CC99C45D9}" dt="2023-01-01T20:12:18.932" v="106"/>
          <ac:picMkLst>
            <pc:docMk/>
            <pc:sldMk cId="1827491217" sldId="312"/>
            <ac:picMk id="4" creationId="{82EED4BB-62C4-579C-005F-33FF0D9F401F}"/>
          </ac:picMkLst>
        </pc:picChg>
        <pc:picChg chg="del">
          <ac:chgData name="Sophia Stoltz" userId="12eafd4bfed68854" providerId="LiveId" clId="{71D9FC37-3FC0-45CB-92D6-DB1CC99C45D9}" dt="2023-01-01T20:12:14.410" v="104" actId="478"/>
          <ac:picMkLst>
            <pc:docMk/>
            <pc:sldMk cId="1827491217" sldId="312"/>
            <ac:picMk id="16" creationId="{AE266054-BD92-FD44-818E-4862F7E9911F}"/>
          </ac:picMkLst>
        </pc:picChg>
      </pc:sldChg>
      <pc:sldChg chg="addSp delSp modSp mod">
        <pc:chgData name="Sophia Stoltz" userId="12eafd4bfed68854" providerId="LiveId" clId="{71D9FC37-3FC0-45CB-92D6-DB1CC99C45D9}" dt="2023-01-01T20:57:21.823" v="561"/>
        <pc:sldMkLst>
          <pc:docMk/>
          <pc:sldMk cId="523858034" sldId="313"/>
        </pc:sldMkLst>
        <pc:spChg chg="del">
          <ac:chgData name="Sophia Stoltz" userId="12eafd4bfed68854" providerId="LiveId" clId="{71D9FC37-3FC0-45CB-92D6-DB1CC99C45D9}" dt="2023-01-01T20:56:34.583" v="554" actId="478"/>
          <ac:spMkLst>
            <pc:docMk/>
            <pc:sldMk cId="523858034" sldId="313"/>
            <ac:spMk id="2" creationId="{6A16430A-7CAD-ED62-B6C1-FC2401558B9B}"/>
          </ac:spMkLst>
        </pc:spChg>
        <pc:spChg chg="add mod">
          <ac:chgData name="Sophia Stoltz" userId="12eafd4bfed68854" providerId="LiveId" clId="{71D9FC37-3FC0-45CB-92D6-DB1CC99C45D9}" dt="2023-01-01T20:12:25.569" v="108"/>
          <ac:spMkLst>
            <pc:docMk/>
            <pc:sldMk cId="523858034" sldId="313"/>
            <ac:spMk id="3" creationId="{5F6DC4FD-6FD7-692D-BD82-C4169EEE1562}"/>
          </ac:spMkLst>
        </pc:spChg>
        <pc:spChg chg="add mod">
          <ac:chgData name="Sophia Stoltz" userId="12eafd4bfed68854" providerId="LiveId" clId="{71D9FC37-3FC0-45CB-92D6-DB1CC99C45D9}" dt="2023-01-01T20:12:25.569" v="108"/>
          <ac:spMkLst>
            <pc:docMk/>
            <pc:sldMk cId="523858034" sldId="313"/>
            <ac:spMk id="5" creationId="{AA7A4021-AC2D-D1E5-D1A2-5D79CB1E490C}"/>
          </ac:spMkLst>
        </pc:spChg>
        <pc:spChg chg="add mod">
          <ac:chgData name="Sophia Stoltz" userId="12eafd4bfed68854" providerId="LiveId" clId="{71D9FC37-3FC0-45CB-92D6-DB1CC99C45D9}" dt="2023-01-01T20:57:21.823" v="561"/>
          <ac:spMkLst>
            <pc:docMk/>
            <pc:sldMk cId="523858034" sldId="313"/>
            <ac:spMk id="6" creationId="{0B6D1175-B754-2F29-8DEA-EF77852781FA}"/>
          </ac:spMkLst>
        </pc:spChg>
        <pc:spChg chg="mod">
          <ac:chgData name="Sophia Stoltz" userId="12eafd4bfed68854" providerId="LiveId" clId="{71D9FC37-3FC0-45CB-92D6-DB1CC99C45D9}" dt="2023-01-01T20:16:22.535" v="162" actId="20577"/>
          <ac:spMkLst>
            <pc:docMk/>
            <pc:sldMk cId="523858034" sldId="313"/>
            <ac:spMk id="12" creationId="{019670C3-74D9-E457-2FF9-795196622C90}"/>
          </ac:spMkLst>
        </pc:spChg>
        <pc:spChg chg="del">
          <ac:chgData name="Sophia Stoltz" userId="12eafd4bfed68854" providerId="LiveId" clId="{71D9FC37-3FC0-45CB-92D6-DB1CC99C45D9}" dt="2023-01-01T20:12:25.062" v="107" actId="478"/>
          <ac:spMkLst>
            <pc:docMk/>
            <pc:sldMk cId="523858034" sldId="313"/>
            <ac:spMk id="14" creationId="{BBF30EA8-BBBB-5045-A7E7-475ADE920254}"/>
          </ac:spMkLst>
        </pc:spChg>
        <pc:spChg chg="mod">
          <ac:chgData name="Sophia Stoltz" userId="12eafd4bfed68854" providerId="LiveId" clId="{71D9FC37-3FC0-45CB-92D6-DB1CC99C45D9}" dt="2023-01-01T20:16:19.327" v="157" actId="20577"/>
          <ac:spMkLst>
            <pc:docMk/>
            <pc:sldMk cId="523858034" sldId="313"/>
            <ac:spMk id="17" creationId="{E41D9554-9B18-3E64-FB30-DAD6A7BF3856}"/>
          </ac:spMkLst>
        </pc:spChg>
        <pc:spChg chg="del">
          <ac:chgData name="Sophia Stoltz" userId="12eafd4bfed68854" providerId="LiveId" clId="{71D9FC37-3FC0-45CB-92D6-DB1CC99C45D9}" dt="2023-01-01T20:12:25.062" v="107" actId="478"/>
          <ac:spMkLst>
            <pc:docMk/>
            <pc:sldMk cId="523858034" sldId="313"/>
            <ac:spMk id="56" creationId="{5EF578FD-F354-3C47-C513-CE8C3ABE8CBF}"/>
          </ac:spMkLst>
        </pc:spChg>
        <pc:picChg chg="add mod">
          <ac:chgData name="Sophia Stoltz" userId="12eafd4bfed68854" providerId="LiveId" clId="{71D9FC37-3FC0-45CB-92D6-DB1CC99C45D9}" dt="2023-01-01T20:12:25.569" v="108"/>
          <ac:picMkLst>
            <pc:docMk/>
            <pc:sldMk cId="523858034" sldId="313"/>
            <ac:picMk id="4" creationId="{5C8F3AF0-C5C3-C3F7-3EC3-2558F61BCA77}"/>
          </ac:picMkLst>
        </pc:picChg>
        <pc:picChg chg="del">
          <ac:chgData name="Sophia Stoltz" userId="12eafd4bfed68854" providerId="LiveId" clId="{71D9FC37-3FC0-45CB-92D6-DB1CC99C45D9}" dt="2023-01-01T20:12:25.062" v="107" actId="478"/>
          <ac:picMkLst>
            <pc:docMk/>
            <pc:sldMk cId="523858034" sldId="313"/>
            <ac:picMk id="16" creationId="{AE266054-BD92-FD44-818E-4862F7E9911F}"/>
          </ac:picMkLst>
        </pc:picChg>
      </pc:sldChg>
      <pc:sldChg chg="addSp delSp modSp mod">
        <pc:chgData name="Sophia Stoltz" userId="12eafd4bfed68854" providerId="LiveId" clId="{71D9FC37-3FC0-45CB-92D6-DB1CC99C45D9}" dt="2023-01-01T20:57:23.807" v="562"/>
        <pc:sldMkLst>
          <pc:docMk/>
          <pc:sldMk cId="222747189" sldId="314"/>
        </pc:sldMkLst>
        <pc:spChg chg="del">
          <ac:chgData name="Sophia Stoltz" userId="12eafd4bfed68854" providerId="LiveId" clId="{71D9FC37-3FC0-45CB-92D6-DB1CC99C45D9}" dt="2023-01-01T20:56:39.097" v="555" actId="478"/>
          <ac:spMkLst>
            <pc:docMk/>
            <pc:sldMk cId="222747189" sldId="314"/>
            <ac:spMk id="2" creationId="{6A16430A-7CAD-ED62-B6C1-FC2401558B9B}"/>
          </ac:spMkLst>
        </pc:spChg>
        <pc:spChg chg="add del mod">
          <ac:chgData name="Sophia Stoltz" userId="12eafd4bfed68854" providerId="LiveId" clId="{71D9FC37-3FC0-45CB-92D6-DB1CC99C45D9}" dt="2023-01-01T20:12:38.780" v="110"/>
          <ac:spMkLst>
            <pc:docMk/>
            <pc:sldMk cId="222747189" sldId="314"/>
            <ac:spMk id="3" creationId="{934EBF94-5C6F-3298-559E-0D56CCC08D73}"/>
          </ac:spMkLst>
        </pc:spChg>
        <pc:spChg chg="add del mod">
          <ac:chgData name="Sophia Stoltz" userId="12eafd4bfed68854" providerId="LiveId" clId="{71D9FC37-3FC0-45CB-92D6-DB1CC99C45D9}" dt="2023-01-01T20:12:38.780" v="110"/>
          <ac:spMkLst>
            <pc:docMk/>
            <pc:sldMk cId="222747189" sldId="314"/>
            <ac:spMk id="5" creationId="{A264F0A9-A7DE-8E26-7C53-C4FA16F2C0E7}"/>
          </ac:spMkLst>
        </pc:spChg>
        <pc:spChg chg="add mod">
          <ac:chgData name="Sophia Stoltz" userId="12eafd4bfed68854" providerId="LiveId" clId="{71D9FC37-3FC0-45CB-92D6-DB1CC99C45D9}" dt="2023-01-01T20:12:41.609" v="112"/>
          <ac:spMkLst>
            <pc:docMk/>
            <pc:sldMk cId="222747189" sldId="314"/>
            <ac:spMk id="6" creationId="{53A1E6EC-4BF1-CAC6-C9A2-F0AF2B5CABA2}"/>
          </ac:spMkLst>
        </pc:spChg>
        <pc:spChg chg="add mod">
          <ac:chgData name="Sophia Stoltz" userId="12eafd4bfed68854" providerId="LiveId" clId="{71D9FC37-3FC0-45CB-92D6-DB1CC99C45D9}" dt="2023-01-01T20:12:41.609" v="112"/>
          <ac:spMkLst>
            <pc:docMk/>
            <pc:sldMk cId="222747189" sldId="314"/>
            <ac:spMk id="8" creationId="{713715D5-DCA1-C56E-177C-0140619805E0}"/>
          </ac:spMkLst>
        </pc:spChg>
        <pc:spChg chg="add mod">
          <ac:chgData name="Sophia Stoltz" userId="12eafd4bfed68854" providerId="LiveId" clId="{71D9FC37-3FC0-45CB-92D6-DB1CC99C45D9}" dt="2023-01-01T20:57:23.807" v="562"/>
          <ac:spMkLst>
            <pc:docMk/>
            <pc:sldMk cId="222747189" sldId="314"/>
            <ac:spMk id="9" creationId="{C562CB56-8A91-AF92-BEAD-DA4D69387960}"/>
          </ac:spMkLst>
        </pc:spChg>
        <pc:spChg chg="mod">
          <ac:chgData name="Sophia Stoltz" userId="12eafd4bfed68854" providerId="LiveId" clId="{71D9FC37-3FC0-45CB-92D6-DB1CC99C45D9}" dt="2023-01-01T20:16:57.023" v="178" actId="20577"/>
          <ac:spMkLst>
            <pc:docMk/>
            <pc:sldMk cId="222747189" sldId="314"/>
            <ac:spMk id="12" creationId="{019670C3-74D9-E457-2FF9-795196622C90}"/>
          </ac:spMkLst>
        </pc:spChg>
        <pc:spChg chg="mod">
          <ac:chgData name="Sophia Stoltz" userId="12eafd4bfed68854" providerId="LiveId" clId="{71D9FC37-3FC0-45CB-92D6-DB1CC99C45D9}" dt="2023-01-01T20:18:25.477" v="220" actId="20577"/>
          <ac:spMkLst>
            <pc:docMk/>
            <pc:sldMk cId="222747189" sldId="314"/>
            <ac:spMk id="13" creationId="{D985A4E5-DB73-472D-DCAC-35E6C53BF149}"/>
          </ac:spMkLst>
        </pc:spChg>
        <pc:spChg chg="del">
          <ac:chgData name="Sophia Stoltz" userId="12eafd4bfed68854" providerId="LiveId" clId="{71D9FC37-3FC0-45CB-92D6-DB1CC99C45D9}" dt="2023-01-01T20:12:40.267" v="111" actId="478"/>
          <ac:spMkLst>
            <pc:docMk/>
            <pc:sldMk cId="222747189" sldId="314"/>
            <ac:spMk id="14" creationId="{BBF30EA8-BBBB-5045-A7E7-475ADE920254}"/>
          </ac:spMkLst>
        </pc:spChg>
        <pc:spChg chg="mod">
          <ac:chgData name="Sophia Stoltz" userId="12eafd4bfed68854" providerId="LiveId" clId="{71D9FC37-3FC0-45CB-92D6-DB1CC99C45D9}" dt="2023-01-01T20:16:54.341" v="173" actId="20577"/>
          <ac:spMkLst>
            <pc:docMk/>
            <pc:sldMk cId="222747189" sldId="314"/>
            <ac:spMk id="17" creationId="{E41D9554-9B18-3E64-FB30-DAD6A7BF3856}"/>
          </ac:spMkLst>
        </pc:spChg>
        <pc:spChg chg="del">
          <ac:chgData name="Sophia Stoltz" userId="12eafd4bfed68854" providerId="LiveId" clId="{71D9FC37-3FC0-45CB-92D6-DB1CC99C45D9}" dt="2023-01-01T20:12:40.267" v="111" actId="478"/>
          <ac:spMkLst>
            <pc:docMk/>
            <pc:sldMk cId="222747189" sldId="314"/>
            <ac:spMk id="56" creationId="{5EF578FD-F354-3C47-C513-CE8C3ABE8CBF}"/>
          </ac:spMkLst>
        </pc:spChg>
        <pc:picChg chg="add del mod">
          <ac:chgData name="Sophia Stoltz" userId="12eafd4bfed68854" providerId="LiveId" clId="{71D9FC37-3FC0-45CB-92D6-DB1CC99C45D9}" dt="2023-01-01T20:12:38.780" v="110"/>
          <ac:picMkLst>
            <pc:docMk/>
            <pc:sldMk cId="222747189" sldId="314"/>
            <ac:picMk id="4" creationId="{1ACD14FB-A4A9-7FFC-82AD-88FCBE18CAC6}"/>
          </ac:picMkLst>
        </pc:picChg>
        <pc:picChg chg="add mod">
          <ac:chgData name="Sophia Stoltz" userId="12eafd4bfed68854" providerId="LiveId" clId="{71D9FC37-3FC0-45CB-92D6-DB1CC99C45D9}" dt="2023-01-01T20:12:41.609" v="112"/>
          <ac:picMkLst>
            <pc:docMk/>
            <pc:sldMk cId="222747189" sldId="314"/>
            <ac:picMk id="7" creationId="{09B483AA-FE62-667D-5E5C-BB120BB37F20}"/>
          </ac:picMkLst>
        </pc:picChg>
        <pc:picChg chg="del">
          <ac:chgData name="Sophia Stoltz" userId="12eafd4bfed68854" providerId="LiveId" clId="{71D9FC37-3FC0-45CB-92D6-DB1CC99C45D9}" dt="2023-01-01T20:12:40.267" v="111" actId="478"/>
          <ac:picMkLst>
            <pc:docMk/>
            <pc:sldMk cId="222747189" sldId="314"/>
            <ac:picMk id="16" creationId="{AE266054-BD92-FD44-818E-4862F7E9911F}"/>
          </ac:picMkLst>
        </pc:picChg>
      </pc:sldChg>
      <pc:sldChg chg="addSp delSp modSp mod">
        <pc:chgData name="Sophia Stoltz" userId="12eafd4bfed68854" providerId="LiveId" clId="{71D9FC37-3FC0-45CB-92D6-DB1CC99C45D9}" dt="2023-01-01T20:57:25.765" v="563"/>
        <pc:sldMkLst>
          <pc:docMk/>
          <pc:sldMk cId="3557292619" sldId="315"/>
        </pc:sldMkLst>
        <pc:spChg chg="del">
          <ac:chgData name="Sophia Stoltz" userId="12eafd4bfed68854" providerId="LiveId" clId="{71D9FC37-3FC0-45CB-92D6-DB1CC99C45D9}" dt="2023-01-01T20:56:21.431" v="553" actId="478"/>
          <ac:spMkLst>
            <pc:docMk/>
            <pc:sldMk cId="3557292619" sldId="315"/>
            <ac:spMk id="2" creationId="{6A16430A-7CAD-ED62-B6C1-FC2401558B9B}"/>
          </ac:spMkLst>
        </pc:spChg>
        <pc:spChg chg="add mod">
          <ac:chgData name="Sophia Stoltz" userId="12eafd4bfed68854" providerId="LiveId" clId="{71D9FC37-3FC0-45CB-92D6-DB1CC99C45D9}" dt="2023-01-01T20:12:57.772" v="114"/>
          <ac:spMkLst>
            <pc:docMk/>
            <pc:sldMk cId="3557292619" sldId="315"/>
            <ac:spMk id="3" creationId="{B4E62183-5DF7-8F92-885D-6D8F3253CED9}"/>
          </ac:spMkLst>
        </pc:spChg>
        <pc:spChg chg="add mod">
          <ac:chgData name="Sophia Stoltz" userId="12eafd4bfed68854" providerId="LiveId" clId="{71D9FC37-3FC0-45CB-92D6-DB1CC99C45D9}" dt="2023-01-01T20:12:57.772" v="114"/>
          <ac:spMkLst>
            <pc:docMk/>
            <pc:sldMk cId="3557292619" sldId="315"/>
            <ac:spMk id="5" creationId="{9F4D48F1-677E-AA10-5308-186EA1288A54}"/>
          </ac:spMkLst>
        </pc:spChg>
        <pc:spChg chg="add mod">
          <ac:chgData name="Sophia Stoltz" userId="12eafd4bfed68854" providerId="LiveId" clId="{71D9FC37-3FC0-45CB-92D6-DB1CC99C45D9}" dt="2023-01-01T20:57:25.765" v="563"/>
          <ac:spMkLst>
            <pc:docMk/>
            <pc:sldMk cId="3557292619" sldId="315"/>
            <ac:spMk id="6" creationId="{7F6580BA-4128-6DC3-6F3A-F0B4BC4F4B94}"/>
          </ac:spMkLst>
        </pc:spChg>
        <pc:spChg chg="mod">
          <ac:chgData name="Sophia Stoltz" userId="12eafd4bfed68854" providerId="LiveId" clId="{71D9FC37-3FC0-45CB-92D6-DB1CC99C45D9}" dt="2023-01-01T20:17:58.754" v="209" actId="20577"/>
          <ac:spMkLst>
            <pc:docMk/>
            <pc:sldMk cId="3557292619" sldId="315"/>
            <ac:spMk id="12" creationId="{019670C3-74D9-E457-2FF9-795196622C90}"/>
          </ac:spMkLst>
        </pc:spChg>
        <pc:spChg chg="mod">
          <ac:chgData name="Sophia Stoltz" userId="12eafd4bfed68854" providerId="LiveId" clId="{71D9FC37-3FC0-45CB-92D6-DB1CC99C45D9}" dt="2023-01-01T20:18:08.187" v="219" actId="20577"/>
          <ac:spMkLst>
            <pc:docMk/>
            <pc:sldMk cId="3557292619" sldId="315"/>
            <ac:spMk id="13" creationId="{D985A4E5-DB73-472D-DCAC-35E6C53BF149}"/>
          </ac:spMkLst>
        </pc:spChg>
        <pc:spChg chg="del">
          <ac:chgData name="Sophia Stoltz" userId="12eafd4bfed68854" providerId="LiveId" clId="{71D9FC37-3FC0-45CB-92D6-DB1CC99C45D9}" dt="2023-01-01T20:12:56.904" v="113" actId="478"/>
          <ac:spMkLst>
            <pc:docMk/>
            <pc:sldMk cId="3557292619" sldId="315"/>
            <ac:spMk id="14" creationId="{BBF30EA8-BBBB-5045-A7E7-475ADE920254}"/>
          </ac:spMkLst>
        </pc:spChg>
        <pc:spChg chg="mod">
          <ac:chgData name="Sophia Stoltz" userId="12eafd4bfed68854" providerId="LiveId" clId="{71D9FC37-3FC0-45CB-92D6-DB1CC99C45D9}" dt="2023-01-01T20:24:24.527" v="316" actId="20577"/>
          <ac:spMkLst>
            <pc:docMk/>
            <pc:sldMk cId="3557292619" sldId="315"/>
            <ac:spMk id="15" creationId="{C32382F3-C9EF-2BE7-68BA-49FA8E98AAE6}"/>
          </ac:spMkLst>
        </pc:spChg>
        <pc:spChg chg="mod">
          <ac:chgData name="Sophia Stoltz" userId="12eafd4bfed68854" providerId="LiveId" clId="{71D9FC37-3FC0-45CB-92D6-DB1CC99C45D9}" dt="2023-01-01T20:18:02.912" v="215" actId="20577"/>
          <ac:spMkLst>
            <pc:docMk/>
            <pc:sldMk cId="3557292619" sldId="315"/>
            <ac:spMk id="17" creationId="{E41D9554-9B18-3E64-FB30-DAD6A7BF3856}"/>
          </ac:spMkLst>
        </pc:spChg>
        <pc:spChg chg="del">
          <ac:chgData name="Sophia Stoltz" userId="12eafd4bfed68854" providerId="LiveId" clId="{71D9FC37-3FC0-45CB-92D6-DB1CC99C45D9}" dt="2023-01-01T20:12:56.904" v="113" actId="478"/>
          <ac:spMkLst>
            <pc:docMk/>
            <pc:sldMk cId="3557292619" sldId="315"/>
            <ac:spMk id="56" creationId="{5EF578FD-F354-3C47-C513-CE8C3ABE8CBF}"/>
          </ac:spMkLst>
        </pc:spChg>
        <pc:picChg chg="add mod">
          <ac:chgData name="Sophia Stoltz" userId="12eafd4bfed68854" providerId="LiveId" clId="{71D9FC37-3FC0-45CB-92D6-DB1CC99C45D9}" dt="2023-01-01T20:12:57.772" v="114"/>
          <ac:picMkLst>
            <pc:docMk/>
            <pc:sldMk cId="3557292619" sldId="315"/>
            <ac:picMk id="4" creationId="{7E0C99E4-E8A3-F6C6-6FE5-CEE110DE41F1}"/>
          </ac:picMkLst>
        </pc:picChg>
        <pc:picChg chg="del">
          <ac:chgData name="Sophia Stoltz" userId="12eafd4bfed68854" providerId="LiveId" clId="{71D9FC37-3FC0-45CB-92D6-DB1CC99C45D9}" dt="2023-01-01T20:12:56.904" v="113" actId="478"/>
          <ac:picMkLst>
            <pc:docMk/>
            <pc:sldMk cId="3557292619" sldId="315"/>
            <ac:picMk id="16" creationId="{AE266054-BD92-FD44-818E-4862F7E9911F}"/>
          </ac:picMkLst>
        </pc:picChg>
      </pc:sldChg>
      <pc:sldChg chg="addSp delSp modSp mod">
        <pc:chgData name="Sophia Stoltz" userId="12eafd4bfed68854" providerId="LiveId" clId="{71D9FC37-3FC0-45CB-92D6-DB1CC99C45D9}" dt="2023-01-01T20:57:27.501" v="564"/>
        <pc:sldMkLst>
          <pc:docMk/>
          <pc:sldMk cId="3832810079" sldId="316"/>
        </pc:sldMkLst>
        <pc:spChg chg="del">
          <ac:chgData name="Sophia Stoltz" userId="12eafd4bfed68854" providerId="LiveId" clId="{71D9FC37-3FC0-45CB-92D6-DB1CC99C45D9}" dt="2023-01-01T20:56:45.098" v="556" actId="478"/>
          <ac:spMkLst>
            <pc:docMk/>
            <pc:sldMk cId="3832810079" sldId="316"/>
            <ac:spMk id="2" creationId="{6A16430A-7CAD-ED62-B6C1-FC2401558B9B}"/>
          </ac:spMkLst>
        </pc:spChg>
        <pc:spChg chg="add del mod">
          <ac:chgData name="Sophia Stoltz" userId="12eafd4bfed68854" providerId="LiveId" clId="{71D9FC37-3FC0-45CB-92D6-DB1CC99C45D9}" dt="2023-01-01T20:13:10.441" v="116"/>
          <ac:spMkLst>
            <pc:docMk/>
            <pc:sldMk cId="3832810079" sldId="316"/>
            <ac:spMk id="3" creationId="{ED1D26EE-6A54-69CF-D234-74DF5F72601A}"/>
          </ac:spMkLst>
        </pc:spChg>
        <pc:spChg chg="add del mod">
          <ac:chgData name="Sophia Stoltz" userId="12eafd4bfed68854" providerId="LiveId" clId="{71D9FC37-3FC0-45CB-92D6-DB1CC99C45D9}" dt="2023-01-01T20:13:10.441" v="116"/>
          <ac:spMkLst>
            <pc:docMk/>
            <pc:sldMk cId="3832810079" sldId="316"/>
            <ac:spMk id="5" creationId="{1F2E1C62-E317-1EEA-DD96-9E8950914350}"/>
          </ac:spMkLst>
        </pc:spChg>
        <pc:spChg chg="add mod">
          <ac:chgData name="Sophia Stoltz" userId="12eafd4bfed68854" providerId="LiveId" clId="{71D9FC37-3FC0-45CB-92D6-DB1CC99C45D9}" dt="2023-01-01T20:13:13.996" v="118"/>
          <ac:spMkLst>
            <pc:docMk/>
            <pc:sldMk cId="3832810079" sldId="316"/>
            <ac:spMk id="6" creationId="{D42717A2-0C36-2A35-F32A-9EA7D7279A42}"/>
          </ac:spMkLst>
        </pc:spChg>
        <pc:spChg chg="add mod">
          <ac:chgData name="Sophia Stoltz" userId="12eafd4bfed68854" providerId="LiveId" clId="{71D9FC37-3FC0-45CB-92D6-DB1CC99C45D9}" dt="2023-01-01T20:13:13.996" v="118"/>
          <ac:spMkLst>
            <pc:docMk/>
            <pc:sldMk cId="3832810079" sldId="316"/>
            <ac:spMk id="8" creationId="{C3B83892-42F7-D5F5-D3B7-E98355AA27A2}"/>
          </ac:spMkLst>
        </pc:spChg>
        <pc:spChg chg="add mod">
          <ac:chgData name="Sophia Stoltz" userId="12eafd4bfed68854" providerId="LiveId" clId="{71D9FC37-3FC0-45CB-92D6-DB1CC99C45D9}" dt="2023-01-01T20:57:27.501" v="564"/>
          <ac:spMkLst>
            <pc:docMk/>
            <pc:sldMk cId="3832810079" sldId="316"/>
            <ac:spMk id="9" creationId="{CBD1A320-55FC-611F-4A4D-F5BB43977CE6}"/>
          </ac:spMkLst>
        </pc:spChg>
        <pc:spChg chg="mod">
          <ac:chgData name="Sophia Stoltz" userId="12eafd4bfed68854" providerId="LiveId" clId="{71D9FC37-3FC0-45CB-92D6-DB1CC99C45D9}" dt="2023-01-01T20:19:01.316" v="236" actId="20577"/>
          <ac:spMkLst>
            <pc:docMk/>
            <pc:sldMk cId="3832810079" sldId="316"/>
            <ac:spMk id="12" creationId="{019670C3-74D9-E457-2FF9-795196622C90}"/>
          </ac:spMkLst>
        </pc:spChg>
        <pc:spChg chg="mod">
          <ac:chgData name="Sophia Stoltz" userId="12eafd4bfed68854" providerId="LiveId" clId="{71D9FC37-3FC0-45CB-92D6-DB1CC99C45D9}" dt="2023-01-01T20:18:58.631" v="231" actId="20577"/>
          <ac:spMkLst>
            <pc:docMk/>
            <pc:sldMk cId="3832810079" sldId="316"/>
            <ac:spMk id="13" creationId="{D985A4E5-DB73-472D-DCAC-35E6C53BF149}"/>
          </ac:spMkLst>
        </pc:spChg>
        <pc:spChg chg="del">
          <ac:chgData name="Sophia Stoltz" userId="12eafd4bfed68854" providerId="LiveId" clId="{71D9FC37-3FC0-45CB-92D6-DB1CC99C45D9}" dt="2023-01-01T20:13:12.920" v="117" actId="478"/>
          <ac:spMkLst>
            <pc:docMk/>
            <pc:sldMk cId="3832810079" sldId="316"/>
            <ac:spMk id="14" creationId="{BBF30EA8-BBBB-5045-A7E7-475ADE920254}"/>
          </ac:spMkLst>
        </pc:spChg>
        <pc:spChg chg="mod">
          <ac:chgData name="Sophia Stoltz" userId="12eafd4bfed68854" providerId="LiveId" clId="{71D9FC37-3FC0-45CB-92D6-DB1CC99C45D9}" dt="2023-01-01T20:24:31.575" v="320" actId="20577"/>
          <ac:spMkLst>
            <pc:docMk/>
            <pc:sldMk cId="3832810079" sldId="316"/>
            <ac:spMk id="15" creationId="{C32382F3-C9EF-2BE7-68BA-49FA8E98AAE6}"/>
          </ac:spMkLst>
        </pc:spChg>
        <pc:spChg chg="mod">
          <ac:chgData name="Sophia Stoltz" userId="12eafd4bfed68854" providerId="LiveId" clId="{71D9FC37-3FC0-45CB-92D6-DB1CC99C45D9}" dt="2023-01-01T20:18:55.594" v="227" actId="20577"/>
          <ac:spMkLst>
            <pc:docMk/>
            <pc:sldMk cId="3832810079" sldId="316"/>
            <ac:spMk id="17" creationId="{E41D9554-9B18-3E64-FB30-DAD6A7BF3856}"/>
          </ac:spMkLst>
        </pc:spChg>
        <pc:spChg chg="mod">
          <ac:chgData name="Sophia Stoltz" userId="12eafd4bfed68854" providerId="LiveId" clId="{71D9FC37-3FC0-45CB-92D6-DB1CC99C45D9}" dt="2023-01-01T20:24:37.171" v="324" actId="20577"/>
          <ac:spMkLst>
            <pc:docMk/>
            <pc:sldMk cId="3832810079" sldId="316"/>
            <ac:spMk id="18" creationId="{BD182CB8-F704-321F-1CD5-B1EB5BF84224}"/>
          </ac:spMkLst>
        </pc:spChg>
        <pc:spChg chg="del">
          <ac:chgData name="Sophia Stoltz" userId="12eafd4bfed68854" providerId="LiveId" clId="{71D9FC37-3FC0-45CB-92D6-DB1CC99C45D9}" dt="2023-01-01T20:13:12.920" v="117" actId="478"/>
          <ac:spMkLst>
            <pc:docMk/>
            <pc:sldMk cId="3832810079" sldId="316"/>
            <ac:spMk id="56" creationId="{5EF578FD-F354-3C47-C513-CE8C3ABE8CBF}"/>
          </ac:spMkLst>
        </pc:spChg>
        <pc:picChg chg="add del mod">
          <ac:chgData name="Sophia Stoltz" userId="12eafd4bfed68854" providerId="LiveId" clId="{71D9FC37-3FC0-45CB-92D6-DB1CC99C45D9}" dt="2023-01-01T20:13:10.441" v="116"/>
          <ac:picMkLst>
            <pc:docMk/>
            <pc:sldMk cId="3832810079" sldId="316"/>
            <ac:picMk id="4" creationId="{9FC98F7B-50DC-D038-2D42-F8E5D7CC72BB}"/>
          </ac:picMkLst>
        </pc:picChg>
        <pc:picChg chg="add mod">
          <ac:chgData name="Sophia Stoltz" userId="12eafd4bfed68854" providerId="LiveId" clId="{71D9FC37-3FC0-45CB-92D6-DB1CC99C45D9}" dt="2023-01-01T20:13:13.996" v="118"/>
          <ac:picMkLst>
            <pc:docMk/>
            <pc:sldMk cId="3832810079" sldId="316"/>
            <ac:picMk id="7" creationId="{F382A5C2-109F-843A-9A1A-C4EA1764820A}"/>
          </ac:picMkLst>
        </pc:picChg>
        <pc:picChg chg="del">
          <ac:chgData name="Sophia Stoltz" userId="12eafd4bfed68854" providerId="LiveId" clId="{71D9FC37-3FC0-45CB-92D6-DB1CC99C45D9}" dt="2023-01-01T20:13:12.920" v="117" actId="478"/>
          <ac:picMkLst>
            <pc:docMk/>
            <pc:sldMk cId="3832810079" sldId="316"/>
            <ac:picMk id="16" creationId="{AE266054-BD92-FD44-818E-4862F7E9911F}"/>
          </ac:picMkLst>
        </pc:picChg>
      </pc:sldChg>
      <pc:sldChg chg="addSp delSp modSp mod">
        <pc:chgData name="Sophia Stoltz" userId="12eafd4bfed68854" providerId="LiveId" clId="{71D9FC37-3FC0-45CB-92D6-DB1CC99C45D9}" dt="2023-01-01T20:57:30.699" v="565"/>
        <pc:sldMkLst>
          <pc:docMk/>
          <pc:sldMk cId="2921270144" sldId="317"/>
        </pc:sldMkLst>
        <pc:spChg chg="del">
          <ac:chgData name="Sophia Stoltz" userId="12eafd4bfed68854" providerId="LiveId" clId="{71D9FC37-3FC0-45CB-92D6-DB1CC99C45D9}" dt="2023-01-01T20:56:50.451" v="557" actId="478"/>
          <ac:spMkLst>
            <pc:docMk/>
            <pc:sldMk cId="2921270144" sldId="317"/>
            <ac:spMk id="2" creationId="{6A16430A-7CAD-ED62-B6C1-FC2401558B9B}"/>
          </ac:spMkLst>
        </pc:spChg>
        <pc:spChg chg="add mod">
          <ac:chgData name="Sophia Stoltz" userId="12eafd4bfed68854" providerId="LiveId" clId="{71D9FC37-3FC0-45CB-92D6-DB1CC99C45D9}" dt="2023-01-01T20:13:45.688" v="120"/>
          <ac:spMkLst>
            <pc:docMk/>
            <pc:sldMk cId="2921270144" sldId="317"/>
            <ac:spMk id="3" creationId="{EB5CFA0F-AC24-AB37-0509-002BCD6B9A32}"/>
          </ac:spMkLst>
        </pc:spChg>
        <pc:spChg chg="add mod">
          <ac:chgData name="Sophia Stoltz" userId="12eafd4bfed68854" providerId="LiveId" clId="{71D9FC37-3FC0-45CB-92D6-DB1CC99C45D9}" dt="2023-01-01T20:13:45.688" v="120"/>
          <ac:spMkLst>
            <pc:docMk/>
            <pc:sldMk cId="2921270144" sldId="317"/>
            <ac:spMk id="5" creationId="{70951F4D-CCF9-FA10-D18B-9D3154F22EBF}"/>
          </ac:spMkLst>
        </pc:spChg>
        <pc:spChg chg="add mod">
          <ac:chgData name="Sophia Stoltz" userId="12eafd4bfed68854" providerId="LiveId" clId="{71D9FC37-3FC0-45CB-92D6-DB1CC99C45D9}" dt="2023-01-01T20:57:30.699" v="565"/>
          <ac:spMkLst>
            <pc:docMk/>
            <pc:sldMk cId="2921270144" sldId="317"/>
            <ac:spMk id="6" creationId="{4F50EE79-824B-F168-20A4-E23180A385DF}"/>
          </ac:spMkLst>
        </pc:spChg>
        <pc:spChg chg="mod">
          <ac:chgData name="Sophia Stoltz" userId="12eafd4bfed68854" providerId="LiveId" clId="{71D9FC37-3FC0-45CB-92D6-DB1CC99C45D9}" dt="2023-01-01T20:19:43.951" v="254" actId="20577"/>
          <ac:spMkLst>
            <pc:docMk/>
            <pc:sldMk cId="2921270144" sldId="317"/>
            <ac:spMk id="12" creationId="{019670C3-74D9-E457-2FF9-795196622C90}"/>
          </ac:spMkLst>
        </pc:spChg>
        <pc:spChg chg="mod">
          <ac:chgData name="Sophia Stoltz" userId="12eafd4bfed68854" providerId="LiveId" clId="{71D9FC37-3FC0-45CB-92D6-DB1CC99C45D9}" dt="2023-01-01T20:19:47.152" v="258" actId="20577"/>
          <ac:spMkLst>
            <pc:docMk/>
            <pc:sldMk cId="2921270144" sldId="317"/>
            <ac:spMk id="13" creationId="{D985A4E5-DB73-472D-DCAC-35E6C53BF149}"/>
          </ac:spMkLst>
        </pc:spChg>
        <pc:spChg chg="del">
          <ac:chgData name="Sophia Stoltz" userId="12eafd4bfed68854" providerId="LiveId" clId="{71D9FC37-3FC0-45CB-92D6-DB1CC99C45D9}" dt="2023-01-01T20:13:45.284" v="119" actId="478"/>
          <ac:spMkLst>
            <pc:docMk/>
            <pc:sldMk cId="2921270144" sldId="317"/>
            <ac:spMk id="14" creationId="{BBF30EA8-BBBB-5045-A7E7-475ADE920254}"/>
          </ac:spMkLst>
        </pc:spChg>
        <pc:spChg chg="mod">
          <ac:chgData name="Sophia Stoltz" userId="12eafd4bfed68854" providerId="LiveId" clId="{71D9FC37-3FC0-45CB-92D6-DB1CC99C45D9}" dt="2023-01-01T20:23:30.983" v="302" actId="20577"/>
          <ac:spMkLst>
            <pc:docMk/>
            <pc:sldMk cId="2921270144" sldId="317"/>
            <ac:spMk id="15" creationId="{C32382F3-C9EF-2BE7-68BA-49FA8E98AAE6}"/>
          </ac:spMkLst>
        </pc:spChg>
        <pc:spChg chg="mod">
          <ac:chgData name="Sophia Stoltz" userId="12eafd4bfed68854" providerId="LiveId" clId="{71D9FC37-3FC0-45CB-92D6-DB1CC99C45D9}" dt="2023-01-01T20:19:41.211" v="249" actId="20577"/>
          <ac:spMkLst>
            <pc:docMk/>
            <pc:sldMk cId="2921270144" sldId="317"/>
            <ac:spMk id="17" creationId="{E41D9554-9B18-3E64-FB30-DAD6A7BF3856}"/>
          </ac:spMkLst>
        </pc:spChg>
        <pc:spChg chg="mod">
          <ac:chgData name="Sophia Stoltz" userId="12eafd4bfed68854" providerId="LiveId" clId="{71D9FC37-3FC0-45CB-92D6-DB1CC99C45D9}" dt="2023-01-01T20:23:24.502" v="298" actId="20577"/>
          <ac:spMkLst>
            <pc:docMk/>
            <pc:sldMk cId="2921270144" sldId="317"/>
            <ac:spMk id="18" creationId="{BD182CB8-F704-321F-1CD5-B1EB5BF84224}"/>
          </ac:spMkLst>
        </pc:spChg>
        <pc:spChg chg="mod">
          <ac:chgData name="Sophia Stoltz" userId="12eafd4bfed68854" providerId="LiveId" clId="{71D9FC37-3FC0-45CB-92D6-DB1CC99C45D9}" dt="2023-01-01T20:23:18.285" v="294" actId="20577"/>
          <ac:spMkLst>
            <pc:docMk/>
            <pc:sldMk cId="2921270144" sldId="317"/>
            <ac:spMk id="19" creationId="{1AB19C21-0AB8-9411-AEB9-B713F6950DC7}"/>
          </ac:spMkLst>
        </pc:spChg>
        <pc:spChg chg="del">
          <ac:chgData name="Sophia Stoltz" userId="12eafd4bfed68854" providerId="LiveId" clId="{71D9FC37-3FC0-45CB-92D6-DB1CC99C45D9}" dt="2023-01-01T20:13:45.284" v="119" actId="478"/>
          <ac:spMkLst>
            <pc:docMk/>
            <pc:sldMk cId="2921270144" sldId="317"/>
            <ac:spMk id="56" creationId="{5EF578FD-F354-3C47-C513-CE8C3ABE8CBF}"/>
          </ac:spMkLst>
        </pc:spChg>
        <pc:picChg chg="add mod">
          <ac:chgData name="Sophia Stoltz" userId="12eafd4bfed68854" providerId="LiveId" clId="{71D9FC37-3FC0-45CB-92D6-DB1CC99C45D9}" dt="2023-01-01T20:13:45.688" v="120"/>
          <ac:picMkLst>
            <pc:docMk/>
            <pc:sldMk cId="2921270144" sldId="317"/>
            <ac:picMk id="4" creationId="{8F81381F-561B-46CF-4F44-54489F406DA2}"/>
          </ac:picMkLst>
        </pc:picChg>
        <pc:picChg chg="del">
          <ac:chgData name="Sophia Stoltz" userId="12eafd4bfed68854" providerId="LiveId" clId="{71D9FC37-3FC0-45CB-92D6-DB1CC99C45D9}" dt="2023-01-01T20:13:45.284" v="119" actId="478"/>
          <ac:picMkLst>
            <pc:docMk/>
            <pc:sldMk cId="2921270144" sldId="317"/>
            <ac:picMk id="16" creationId="{AE266054-BD92-FD44-818E-4862F7E9911F}"/>
          </ac:picMkLst>
        </pc:picChg>
      </pc:sldChg>
      <pc:sldChg chg="addSp delSp modSp mod">
        <pc:chgData name="Sophia Stoltz" userId="12eafd4bfed68854" providerId="LiveId" clId="{71D9FC37-3FC0-45CB-92D6-DB1CC99C45D9}" dt="2023-01-01T20:57:38.834" v="566"/>
        <pc:sldMkLst>
          <pc:docMk/>
          <pc:sldMk cId="3683914703" sldId="318"/>
        </pc:sldMkLst>
        <pc:spChg chg="del">
          <ac:chgData name="Sophia Stoltz" userId="12eafd4bfed68854" providerId="LiveId" clId="{71D9FC37-3FC0-45CB-92D6-DB1CC99C45D9}" dt="2023-01-01T20:57:03.555" v="559" actId="478"/>
          <ac:spMkLst>
            <pc:docMk/>
            <pc:sldMk cId="3683914703" sldId="318"/>
            <ac:spMk id="2" creationId="{6A16430A-7CAD-ED62-B6C1-FC2401558B9B}"/>
          </ac:spMkLst>
        </pc:spChg>
        <pc:spChg chg="add mod">
          <ac:chgData name="Sophia Stoltz" userId="12eafd4bfed68854" providerId="LiveId" clId="{71D9FC37-3FC0-45CB-92D6-DB1CC99C45D9}" dt="2023-01-01T20:13:56.569" v="122"/>
          <ac:spMkLst>
            <pc:docMk/>
            <pc:sldMk cId="3683914703" sldId="318"/>
            <ac:spMk id="3" creationId="{A7787F10-A6F3-21F7-D05E-62830F049BC0}"/>
          </ac:spMkLst>
        </pc:spChg>
        <pc:spChg chg="add mod">
          <ac:chgData name="Sophia Stoltz" userId="12eafd4bfed68854" providerId="LiveId" clId="{71D9FC37-3FC0-45CB-92D6-DB1CC99C45D9}" dt="2023-01-01T20:13:56.569" v="122"/>
          <ac:spMkLst>
            <pc:docMk/>
            <pc:sldMk cId="3683914703" sldId="318"/>
            <ac:spMk id="5" creationId="{DF5C59E1-EAE7-91E9-A394-19A2140F1927}"/>
          </ac:spMkLst>
        </pc:spChg>
        <pc:spChg chg="add mod">
          <ac:chgData name="Sophia Stoltz" userId="12eafd4bfed68854" providerId="LiveId" clId="{71D9FC37-3FC0-45CB-92D6-DB1CC99C45D9}" dt="2023-01-01T20:57:38.834" v="566"/>
          <ac:spMkLst>
            <pc:docMk/>
            <pc:sldMk cId="3683914703" sldId="318"/>
            <ac:spMk id="6" creationId="{02A345BC-1CF6-89BD-C877-B7669B356D3B}"/>
          </ac:spMkLst>
        </pc:spChg>
        <pc:spChg chg="mod">
          <ac:chgData name="Sophia Stoltz" userId="12eafd4bfed68854" providerId="LiveId" clId="{71D9FC37-3FC0-45CB-92D6-DB1CC99C45D9}" dt="2023-01-01T20:25:56.196" v="335" actId="20577"/>
          <ac:spMkLst>
            <pc:docMk/>
            <pc:sldMk cId="3683914703" sldId="318"/>
            <ac:spMk id="12" creationId="{019670C3-74D9-E457-2FF9-795196622C90}"/>
          </ac:spMkLst>
        </pc:spChg>
        <pc:spChg chg="mod">
          <ac:chgData name="Sophia Stoltz" userId="12eafd4bfed68854" providerId="LiveId" clId="{71D9FC37-3FC0-45CB-92D6-DB1CC99C45D9}" dt="2023-01-01T20:26:01.744" v="339" actId="20577"/>
          <ac:spMkLst>
            <pc:docMk/>
            <pc:sldMk cId="3683914703" sldId="318"/>
            <ac:spMk id="13" creationId="{D985A4E5-DB73-472D-DCAC-35E6C53BF149}"/>
          </ac:spMkLst>
        </pc:spChg>
        <pc:spChg chg="del">
          <ac:chgData name="Sophia Stoltz" userId="12eafd4bfed68854" providerId="LiveId" clId="{71D9FC37-3FC0-45CB-92D6-DB1CC99C45D9}" dt="2023-01-01T20:13:55.935" v="121" actId="478"/>
          <ac:spMkLst>
            <pc:docMk/>
            <pc:sldMk cId="3683914703" sldId="318"/>
            <ac:spMk id="14" creationId="{BBF30EA8-BBBB-5045-A7E7-475ADE920254}"/>
          </ac:spMkLst>
        </pc:spChg>
        <pc:spChg chg="mod">
          <ac:chgData name="Sophia Stoltz" userId="12eafd4bfed68854" providerId="LiveId" clId="{71D9FC37-3FC0-45CB-92D6-DB1CC99C45D9}" dt="2023-01-01T20:24:03.720" v="312" actId="20577"/>
          <ac:spMkLst>
            <pc:docMk/>
            <pc:sldMk cId="3683914703" sldId="318"/>
            <ac:spMk id="15" creationId="{C32382F3-C9EF-2BE7-68BA-49FA8E98AAE6}"/>
          </ac:spMkLst>
        </pc:spChg>
        <pc:spChg chg="mod">
          <ac:chgData name="Sophia Stoltz" userId="12eafd4bfed68854" providerId="LiveId" clId="{71D9FC37-3FC0-45CB-92D6-DB1CC99C45D9}" dt="2023-01-01T20:25:47.555" v="330" actId="20577"/>
          <ac:spMkLst>
            <pc:docMk/>
            <pc:sldMk cId="3683914703" sldId="318"/>
            <ac:spMk id="17" creationId="{E41D9554-9B18-3E64-FB30-DAD6A7BF3856}"/>
          </ac:spMkLst>
        </pc:spChg>
        <pc:spChg chg="mod">
          <ac:chgData name="Sophia Stoltz" userId="12eafd4bfed68854" providerId="LiveId" clId="{71D9FC37-3FC0-45CB-92D6-DB1CC99C45D9}" dt="2023-01-01T20:23:58.257" v="308" actId="20577"/>
          <ac:spMkLst>
            <pc:docMk/>
            <pc:sldMk cId="3683914703" sldId="318"/>
            <ac:spMk id="18" creationId="{BD182CB8-F704-321F-1CD5-B1EB5BF84224}"/>
          </ac:spMkLst>
        </pc:spChg>
        <pc:spChg chg="mod">
          <ac:chgData name="Sophia Stoltz" userId="12eafd4bfed68854" providerId="LiveId" clId="{71D9FC37-3FC0-45CB-92D6-DB1CC99C45D9}" dt="2023-01-01T20:23:52.828" v="304" actId="20577"/>
          <ac:spMkLst>
            <pc:docMk/>
            <pc:sldMk cId="3683914703" sldId="318"/>
            <ac:spMk id="19" creationId="{1AB19C21-0AB8-9411-AEB9-B713F6950DC7}"/>
          </ac:spMkLst>
        </pc:spChg>
        <pc:spChg chg="mod">
          <ac:chgData name="Sophia Stoltz" userId="12eafd4bfed68854" providerId="LiveId" clId="{71D9FC37-3FC0-45CB-92D6-DB1CC99C45D9}" dt="2023-01-01T20:56:56.933" v="558" actId="20577"/>
          <ac:spMkLst>
            <pc:docMk/>
            <pc:sldMk cId="3683914703" sldId="318"/>
            <ac:spMk id="55" creationId="{1E9BE1FB-CDE9-FBC8-4F7A-17A1D6C2DD3F}"/>
          </ac:spMkLst>
        </pc:spChg>
        <pc:spChg chg="del">
          <ac:chgData name="Sophia Stoltz" userId="12eafd4bfed68854" providerId="LiveId" clId="{71D9FC37-3FC0-45CB-92D6-DB1CC99C45D9}" dt="2023-01-01T20:13:55.935" v="121" actId="478"/>
          <ac:spMkLst>
            <pc:docMk/>
            <pc:sldMk cId="3683914703" sldId="318"/>
            <ac:spMk id="56" creationId="{5EF578FD-F354-3C47-C513-CE8C3ABE8CBF}"/>
          </ac:spMkLst>
        </pc:spChg>
        <pc:picChg chg="add mod">
          <ac:chgData name="Sophia Stoltz" userId="12eafd4bfed68854" providerId="LiveId" clId="{71D9FC37-3FC0-45CB-92D6-DB1CC99C45D9}" dt="2023-01-01T20:13:56.569" v="122"/>
          <ac:picMkLst>
            <pc:docMk/>
            <pc:sldMk cId="3683914703" sldId="318"/>
            <ac:picMk id="4" creationId="{D55B8C99-E116-B4B9-52BD-562436618F15}"/>
          </ac:picMkLst>
        </pc:picChg>
        <pc:picChg chg="del">
          <ac:chgData name="Sophia Stoltz" userId="12eafd4bfed68854" providerId="LiveId" clId="{71D9FC37-3FC0-45CB-92D6-DB1CC99C45D9}" dt="2023-01-01T20:13:55.935" v="121" actId="478"/>
          <ac:picMkLst>
            <pc:docMk/>
            <pc:sldMk cId="3683914703" sldId="318"/>
            <ac:picMk id="16" creationId="{AE266054-BD92-FD44-818E-4862F7E9911F}"/>
          </ac:picMkLst>
        </pc:picChg>
      </pc:sldChg>
      <pc:sldChg chg="modSp del mod">
        <pc:chgData name="Sophia Stoltz" userId="12eafd4bfed68854" providerId="LiveId" clId="{71D9FC37-3FC0-45CB-92D6-DB1CC99C45D9}" dt="2023-01-02T02:14:17.769" v="3794" actId="2696"/>
        <pc:sldMkLst>
          <pc:docMk/>
          <pc:sldMk cId="1288482409" sldId="319"/>
        </pc:sldMkLst>
        <pc:spChg chg="mod">
          <ac:chgData name="Sophia Stoltz" userId="12eafd4bfed68854" providerId="LiveId" clId="{71D9FC37-3FC0-45CB-92D6-DB1CC99C45D9}" dt="2023-01-01T22:02:22.201" v="1672" actId="2711"/>
          <ac:spMkLst>
            <pc:docMk/>
            <pc:sldMk cId="1288482409" sldId="319"/>
            <ac:spMk id="3" creationId="{B047A92C-125F-20F0-7C56-295CA85CCECB}"/>
          </ac:spMkLst>
        </pc:spChg>
        <pc:spChg chg="mod">
          <ac:chgData name="Sophia Stoltz" userId="12eafd4bfed68854" providerId="LiveId" clId="{71D9FC37-3FC0-45CB-92D6-DB1CC99C45D9}" dt="2023-01-01T22:05:56.681" v="1703" actId="1035"/>
          <ac:spMkLst>
            <pc:docMk/>
            <pc:sldMk cId="1288482409" sldId="319"/>
            <ac:spMk id="4" creationId="{54235A30-2F22-B65D-4DEE-4E3020E3E1FC}"/>
          </ac:spMkLst>
        </pc:spChg>
      </pc:sldChg>
      <pc:sldChg chg="addSp delSp modSp mod">
        <pc:chgData name="Sophia Stoltz" userId="12eafd4bfed68854" providerId="LiveId" clId="{71D9FC37-3FC0-45CB-92D6-DB1CC99C45D9}" dt="2023-01-02T02:47:17.937" v="3802" actId="790"/>
        <pc:sldMkLst>
          <pc:docMk/>
          <pc:sldMk cId="882018726" sldId="320"/>
        </pc:sldMkLst>
        <pc:spChg chg="del">
          <ac:chgData name="Sophia Stoltz" userId="12eafd4bfed68854" providerId="LiveId" clId="{71D9FC37-3FC0-45CB-92D6-DB1CC99C45D9}" dt="2023-01-01T22:03:08.243" v="1673" actId="478"/>
          <ac:spMkLst>
            <pc:docMk/>
            <pc:sldMk cId="882018726" sldId="320"/>
            <ac:spMk id="3" creationId="{B047A92C-125F-20F0-7C56-295CA85CCECB}"/>
          </ac:spMkLst>
        </pc:spChg>
        <pc:spChg chg="del">
          <ac:chgData name="Sophia Stoltz" userId="12eafd4bfed68854" providerId="LiveId" clId="{71D9FC37-3FC0-45CB-92D6-DB1CC99C45D9}" dt="2023-01-01T22:06:04.069" v="1704" actId="478"/>
          <ac:spMkLst>
            <pc:docMk/>
            <pc:sldMk cId="882018726" sldId="320"/>
            <ac:spMk id="4" creationId="{54235A30-2F22-B65D-4DEE-4E3020E3E1FC}"/>
          </ac:spMkLst>
        </pc:spChg>
        <pc:spChg chg="add del mod">
          <ac:chgData name="Sophia Stoltz" userId="12eafd4bfed68854" providerId="LiveId" clId="{71D9FC37-3FC0-45CB-92D6-DB1CC99C45D9}" dt="2023-01-01T22:03:10.832" v="1674" actId="478"/>
          <ac:spMkLst>
            <pc:docMk/>
            <pc:sldMk cId="882018726" sldId="320"/>
            <ac:spMk id="6" creationId="{2FA3E218-8882-C7C9-51BE-C1F148270F08}"/>
          </ac:spMkLst>
        </pc:spChg>
        <pc:spChg chg="add mod">
          <ac:chgData name="Sophia Stoltz" userId="12eafd4bfed68854" providerId="LiveId" clId="{71D9FC37-3FC0-45CB-92D6-DB1CC99C45D9}" dt="2023-01-02T02:47:17.937" v="3802" actId="790"/>
          <ac:spMkLst>
            <pc:docMk/>
            <pc:sldMk cId="882018726" sldId="320"/>
            <ac:spMk id="8" creationId="{A963E237-27DA-D8B3-7D9B-CFD140559DE3}"/>
          </ac:spMkLst>
        </pc:spChg>
        <pc:spChg chg="add mod">
          <ac:chgData name="Sophia Stoltz" userId="12eafd4bfed68854" providerId="LiveId" clId="{71D9FC37-3FC0-45CB-92D6-DB1CC99C45D9}" dt="2023-01-01T22:06:04.610" v="1705"/>
          <ac:spMkLst>
            <pc:docMk/>
            <pc:sldMk cId="882018726" sldId="320"/>
            <ac:spMk id="10" creationId="{F0BF26C0-E3BB-4955-51B9-18F2BBDA5C52}"/>
          </ac:spMkLst>
        </pc:spChg>
      </pc:sldChg>
      <pc:sldChg chg="modSp mod">
        <pc:chgData name="Sophia Stoltz" userId="12eafd4bfed68854" providerId="LiveId" clId="{71D9FC37-3FC0-45CB-92D6-DB1CC99C45D9}" dt="2023-01-01T23:43:50.776" v="3765" actId="14100"/>
        <pc:sldMkLst>
          <pc:docMk/>
          <pc:sldMk cId="3628251883" sldId="321"/>
        </pc:sldMkLst>
        <pc:spChg chg="mod">
          <ac:chgData name="Sophia Stoltz" userId="12eafd4bfed68854" providerId="LiveId" clId="{71D9FC37-3FC0-45CB-92D6-DB1CC99C45D9}" dt="2023-01-01T23:41:51.949" v="3752" actId="20577"/>
          <ac:spMkLst>
            <pc:docMk/>
            <pc:sldMk cId="3628251883" sldId="321"/>
            <ac:spMk id="2" creationId="{7F3EC34E-97E3-14DD-AD77-B7E154977203}"/>
          </ac:spMkLst>
        </pc:spChg>
        <pc:spChg chg="mod ord">
          <ac:chgData name="Sophia Stoltz" userId="12eafd4bfed68854" providerId="LiveId" clId="{71D9FC37-3FC0-45CB-92D6-DB1CC99C45D9}" dt="2023-01-01T23:43:50.776" v="3765" actId="14100"/>
          <ac:spMkLst>
            <pc:docMk/>
            <pc:sldMk cId="3628251883" sldId="321"/>
            <ac:spMk id="3" creationId="{EA86B442-26C7-E943-2CA5-BDF4AF18BFDF}"/>
          </ac:spMkLst>
        </pc:spChg>
        <pc:picChg chg="ord">
          <ac:chgData name="Sophia Stoltz" userId="12eafd4bfed68854" providerId="LiveId" clId="{71D9FC37-3FC0-45CB-92D6-DB1CC99C45D9}" dt="2023-01-01T23:41:12.664" v="3724" actId="167"/>
          <ac:picMkLst>
            <pc:docMk/>
            <pc:sldMk cId="3628251883" sldId="321"/>
            <ac:picMk id="4" creationId="{D07C7A82-432E-0B3E-1E39-8FB0271B9F5A}"/>
          </ac:picMkLst>
        </pc:picChg>
      </pc:sldChg>
      <pc:sldChg chg="addSp delSp modSp mod">
        <pc:chgData name="Sophia Stoltz" userId="12eafd4bfed68854" providerId="LiveId" clId="{71D9FC37-3FC0-45CB-92D6-DB1CC99C45D9}" dt="2023-01-01T22:06:21.468" v="1709"/>
        <pc:sldMkLst>
          <pc:docMk/>
          <pc:sldMk cId="1757665718" sldId="322"/>
        </pc:sldMkLst>
        <pc:spChg chg="del">
          <ac:chgData name="Sophia Stoltz" userId="12eafd4bfed68854" providerId="LiveId" clId="{71D9FC37-3FC0-45CB-92D6-DB1CC99C45D9}" dt="2023-01-01T22:03:55.234" v="1682" actId="478"/>
          <ac:spMkLst>
            <pc:docMk/>
            <pc:sldMk cId="1757665718" sldId="322"/>
            <ac:spMk id="3" creationId="{B047A92C-125F-20F0-7C56-295CA85CCECB}"/>
          </ac:spMkLst>
        </pc:spChg>
        <pc:spChg chg="del">
          <ac:chgData name="Sophia Stoltz" userId="12eafd4bfed68854" providerId="LiveId" clId="{71D9FC37-3FC0-45CB-92D6-DB1CC99C45D9}" dt="2023-01-01T22:06:20.939" v="1708" actId="478"/>
          <ac:spMkLst>
            <pc:docMk/>
            <pc:sldMk cId="1757665718" sldId="322"/>
            <ac:spMk id="4" creationId="{54235A30-2F22-B65D-4DEE-4E3020E3E1FC}"/>
          </ac:spMkLst>
        </pc:spChg>
        <pc:spChg chg="add del mod">
          <ac:chgData name="Sophia Stoltz" userId="12eafd4bfed68854" providerId="LiveId" clId="{71D9FC37-3FC0-45CB-92D6-DB1CC99C45D9}" dt="2023-01-01T22:04:03.043" v="1688" actId="478"/>
          <ac:spMkLst>
            <pc:docMk/>
            <pc:sldMk cId="1757665718" sldId="322"/>
            <ac:spMk id="6" creationId="{00083897-740C-A67E-7D11-226B46763D83}"/>
          </ac:spMkLst>
        </pc:spChg>
        <pc:spChg chg="add del mod">
          <ac:chgData name="Sophia Stoltz" userId="12eafd4bfed68854" providerId="LiveId" clId="{71D9FC37-3FC0-45CB-92D6-DB1CC99C45D9}" dt="2023-01-01T22:04:00.718" v="1687"/>
          <ac:spMkLst>
            <pc:docMk/>
            <pc:sldMk cId="1757665718" sldId="322"/>
            <ac:spMk id="8" creationId="{BAB9E6FA-2C9F-528F-0486-84F9CB95F6C7}"/>
          </ac:spMkLst>
        </pc:spChg>
        <pc:spChg chg="add mod">
          <ac:chgData name="Sophia Stoltz" userId="12eafd4bfed68854" providerId="LiveId" clId="{71D9FC37-3FC0-45CB-92D6-DB1CC99C45D9}" dt="2023-01-01T22:04:20.234" v="1691" actId="207"/>
          <ac:spMkLst>
            <pc:docMk/>
            <pc:sldMk cId="1757665718" sldId="322"/>
            <ac:spMk id="10" creationId="{8AB21459-0010-BEEB-0A8A-9058ACC2540D}"/>
          </ac:spMkLst>
        </pc:spChg>
        <pc:spChg chg="add mod">
          <ac:chgData name="Sophia Stoltz" userId="12eafd4bfed68854" providerId="LiveId" clId="{71D9FC37-3FC0-45CB-92D6-DB1CC99C45D9}" dt="2023-01-01T22:06:21.468" v="1709"/>
          <ac:spMkLst>
            <pc:docMk/>
            <pc:sldMk cId="1757665718" sldId="322"/>
            <ac:spMk id="11" creationId="{53E3749D-4F4C-2118-0C5F-390A3B981D66}"/>
          </ac:spMkLst>
        </pc:spChg>
      </pc:sldChg>
      <pc:sldChg chg="addSp delSp modSp mod">
        <pc:chgData name="Sophia Stoltz" userId="12eafd4bfed68854" providerId="LiveId" clId="{71D9FC37-3FC0-45CB-92D6-DB1CC99C45D9}" dt="2023-01-01T23:16:27.148" v="2955" actId="20577"/>
        <pc:sldMkLst>
          <pc:docMk/>
          <pc:sldMk cId="408178102" sldId="325"/>
        </pc:sldMkLst>
        <pc:spChg chg="del">
          <ac:chgData name="Sophia Stoltz" userId="12eafd4bfed68854" providerId="LiveId" clId="{71D9FC37-3FC0-45CB-92D6-DB1CC99C45D9}" dt="2023-01-01T23:09:38.054" v="2870" actId="478"/>
          <ac:spMkLst>
            <pc:docMk/>
            <pc:sldMk cId="408178102" sldId="325"/>
            <ac:spMk id="2" creationId="{805C67FC-3935-6B46-9B07-090880D02B33}"/>
          </ac:spMkLst>
        </pc:spChg>
        <pc:spChg chg="add del mod">
          <ac:chgData name="Sophia Stoltz" userId="12eafd4bfed68854" providerId="LiveId" clId="{71D9FC37-3FC0-45CB-92D6-DB1CC99C45D9}" dt="2023-01-01T23:09:39.657" v="2871" actId="478"/>
          <ac:spMkLst>
            <pc:docMk/>
            <pc:sldMk cId="408178102" sldId="325"/>
            <ac:spMk id="5" creationId="{0FD79F52-A9C7-6D24-E7B2-D9DDC92322AA}"/>
          </ac:spMkLst>
        </pc:spChg>
        <pc:spChg chg="add mod">
          <ac:chgData name="Sophia Stoltz" userId="12eafd4bfed68854" providerId="LiveId" clId="{71D9FC37-3FC0-45CB-92D6-DB1CC99C45D9}" dt="2023-01-01T23:09:40.072" v="2872"/>
          <ac:spMkLst>
            <pc:docMk/>
            <pc:sldMk cId="408178102" sldId="325"/>
            <ac:spMk id="6" creationId="{6EAFCCAA-43AA-1E17-60F8-0E0DD1E70F89}"/>
          </ac:spMkLst>
        </pc:spChg>
        <pc:spChg chg="mod">
          <ac:chgData name="Sophia Stoltz" userId="12eafd4bfed68854" providerId="LiveId" clId="{71D9FC37-3FC0-45CB-92D6-DB1CC99C45D9}" dt="2023-01-01T23:16:27.148" v="2955" actId="20577"/>
          <ac:spMkLst>
            <pc:docMk/>
            <pc:sldMk cId="408178102" sldId="325"/>
            <ac:spMk id="7" creationId="{056F73C3-FABA-0C44-A681-BBE8D8340921}"/>
          </ac:spMkLst>
        </pc:spChg>
      </pc:sldChg>
      <pc:sldChg chg="modSp mod">
        <pc:chgData name="Sophia Stoltz" userId="12eafd4bfed68854" providerId="LiveId" clId="{71D9FC37-3FC0-45CB-92D6-DB1CC99C45D9}" dt="2023-01-01T23:18:09.484" v="3034" actId="20577"/>
        <pc:sldMkLst>
          <pc:docMk/>
          <pc:sldMk cId="1908754600" sldId="326"/>
        </pc:sldMkLst>
        <pc:spChg chg="mod">
          <ac:chgData name="Sophia Stoltz" userId="12eafd4bfed68854" providerId="LiveId" clId="{71D9FC37-3FC0-45CB-92D6-DB1CC99C45D9}" dt="2023-01-01T23:16:59.665" v="2973" actId="20577"/>
          <ac:spMkLst>
            <pc:docMk/>
            <pc:sldMk cId="1908754600" sldId="326"/>
            <ac:spMk id="2" creationId="{02485F7C-7CD7-2747-936C-2EC23382A04E}"/>
          </ac:spMkLst>
        </pc:spChg>
        <pc:spChg chg="mod">
          <ac:chgData name="Sophia Stoltz" userId="12eafd4bfed68854" providerId="LiveId" clId="{71D9FC37-3FC0-45CB-92D6-DB1CC99C45D9}" dt="2023-01-01T23:18:09.484" v="3034" actId="20577"/>
          <ac:spMkLst>
            <pc:docMk/>
            <pc:sldMk cId="1908754600" sldId="326"/>
            <ac:spMk id="13" creationId="{1059FB29-2501-3446-A033-20749ADA4EEF}"/>
          </ac:spMkLst>
        </pc:spChg>
      </pc:sldChg>
      <pc:sldChg chg="modSp mod">
        <pc:chgData name="Sophia Stoltz" userId="12eafd4bfed68854" providerId="LiveId" clId="{71D9FC37-3FC0-45CB-92D6-DB1CC99C45D9}" dt="2023-01-01T23:20:03.529" v="3098" actId="20577"/>
        <pc:sldMkLst>
          <pc:docMk/>
          <pc:sldMk cId="1609489942" sldId="327"/>
        </pc:sldMkLst>
        <pc:spChg chg="mod">
          <ac:chgData name="Sophia Stoltz" userId="12eafd4bfed68854" providerId="LiveId" clId="{71D9FC37-3FC0-45CB-92D6-DB1CC99C45D9}" dt="2023-01-01T23:17:10.529" v="2990" actId="20577"/>
          <ac:spMkLst>
            <pc:docMk/>
            <pc:sldMk cId="1609489942" sldId="327"/>
            <ac:spMk id="2" creationId="{02485F7C-7CD7-2747-936C-2EC23382A04E}"/>
          </ac:spMkLst>
        </pc:spChg>
        <pc:spChg chg="mod">
          <ac:chgData name="Sophia Stoltz" userId="12eafd4bfed68854" providerId="LiveId" clId="{71D9FC37-3FC0-45CB-92D6-DB1CC99C45D9}" dt="2023-01-01T23:20:03.529" v="3098" actId="20577"/>
          <ac:spMkLst>
            <pc:docMk/>
            <pc:sldMk cId="1609489942" sldId="327"/>
            <ac:spMk id="3" creationId="{B88FA156-B8AE-C34E-851B-3FCEE9878CBB}"/>
          </ac:spMkLst>
        </pc:spChg>
      </pc:sldChg>
      <pc:sldChg chg="addSp delSp modSp mod">
        <pc:chgData name="Sophia Stoltz" userId="12eafd4bfed68854" providerId="LiveId" clId="{71D9FC37-3FC0-45CB-92D6-DB1CC99C45D9}" dt="2023-01-01T22:06:12.342" v="1707"/>
        <pc:sldMkLst>
          <pc:docMk/>
          <pc:sldMk cId="1451957009" sldId="328"/>
        </pc:sldMkLst>
        <pc:spChg chg="del">
          <ac:chgData name="Sophia Stoltz" userId="12eafd4bfed68854" providerId="LiveId" clId="{71D9FC37-3FC0-45CB-92D6-DB1CC99C45D9}" dt="2023-01-01T22:03:33.742" v="1677" actId="478"/>
          <ac:spMkLst>
            <pc:docMk/>
            <pc:sldMk cId="1451957009" sldId="328"/>
            <ac:spMk id="3" creationId="{B047A92C-125F-20F0-7C56-295CA85CCECB}"/>
          </ac:spMkLst>
        </pc:spChg>
        <pc:spChg chg="del">
          <ac:chgData name="Sophia Stoltz" userId="12eafd4bfed68854" providerId="LiveId" clId="{71D9FC37-3FC0-45CB-92D6-DB1CC99C45D9}" dt="2023-01-01T22:06:11.703" v="1706" actId="478"/>
          <ac:spMkLst>
            <pc:docMk/>
            <pc:sldMk cId="1451957009" sldId="328"/>
            <ac:spMk id="4" creationId="{54235A30-2F22-B65D-4DEE-4E3020E3E1FC}"/>
          </ac:spMkLst>
        </pc:spChg>
        <pc:spChg chg="add del mod">
          <ac:chgData name="Sophia Stoltz" userId="12eafd4bfed68854" providerId="LiveId" clId="{71D9FC37-3FC0-45CB-92D6-DB1CC99C45D9}" dt="2023-01-01T22:03:35.103" v="1678" actId="478"/>
          <ac:spMkLst>
            <pc:docMk/>
            <pc:sldMk cId="1451957009" sldId="328"/>
            <ac:spMk id="6" creationId="{91AE1F80-FD6F-BF91-9FF1-814EB4DDEF5A}"/>
          </ac:spMkLst>
        </pc:spChg>
        <pc:spChg chg="add mod">
          <ac:chgData name="Sophia Stoltz" userId="12eafd4bfed68854" providerId="LiveId" clId="{71D9FC37-3FC0-45CB-92D6-DB1CC99C45D9}" dt="2023-01-01T22:03:44.089" v="1681" actId="207"/>
          <ac:spMkLst>
            <pc:docMk/>
            <pc:sldMk cId="1451957009" sldId="328"/>
            <ac:spMk id="8" creationId="{5E44B5FB-F924-2297-DD41-B107FA83C812}"/>
          </ac:spMkLst>
        </pc:spChg>
        <pc:spChg chg="add mod">
          <ac:chgData name="Sophia Stoltz" userId="12eafd4bfed68854" providerId="LiveId" clId="{71D9FC37-3FC0-45CB-92D6-DB1CC99C45D9}" dt="2023-01-01T22:06:12.342" v="1707"/>
          <ac:spMkLst>
            <pc:docMk/>
            <pc:sldMk cId="1451957009" sldId="328"/>
            <ac:spMk id="10" creationId="{DCBBAA76-261C-A07C-8618-E2DBB0243F6A}"/>
          </ac:spMkLst>
        </pc:spChg>
      </pc:sldChg>
      <pc:sldChg chg="addSp delSp modSp mod">
        <pc:chgData name="Sophia Stoltz" userId="12eafd4bfed68854" providerId="LiveId" clId="{71D9FC37-3FC0-45CB-92D6-DB1CC99C45D9}" dt="2023-01-02T02:38:24.444" v="3798"/>
        <pc:sldMkLst>
          <pc:docMk/>
          <pc:sldMk cId="363872502" sldId="329"/>
        </pc:sldMkLst>
        <pc:spChg chg="del">
          <ac:chgData name="Sophia Stoltz" userId="12eafd4bfed68854" providerId="LiveId" clId="{71D9FC37-3FC0-45CB-92D6-DB1CC99C45D9}" dt="2023-01-01T23:09:29.920" v="2866" actId="478"/>
          <ac:spMkLst>
            <pc:docMk/>
            <pc:sldMk cId="363872502" sldId="329"/>
            <ac:spMk id="2" creationId="{805C67FC-3935-6B46-9B07-090880D02B33}"/>
          </ac:spMkLst>
        </pc:spChg>
        <pc:spChg chg="add del mod">
          <ac:chgData name="Sophia Stoltz" userId="12eafd4bfed68854" providerId="LiveId" clId="{71D9FC37-3FC0-45CB-92D6-DB1CC99C45D9}" dt="2023-01-01T23:09:32.277" v="2869" actId="478"/>
          <ac:spMkLst>
            <pc:docMk/>
            <pc:sldMk cId="363872502" sldId="329"/>
            <ac:spMk id="5" creationId="{05F62FB4-2C21-9B84-4439-CB5E37C21077}"/>
          </ac:spMkLst>
        </pc:spChg>
        <pc:spChg chg="add del mod">
          <ac:chgData name="Sophia Stoltz" userId="12eafd4bfed68854" providerId="LiveId" clId="{71D9FC37-3FC0-45CB-92D6-DB1CC99C45D9}" dt="2023-01-02T02:38:24.031" v="3797" actId="478"/>
          <ac:spMkLst>
            <pc:docMk/>
            <pc:sldMk cId="363872502" sldId="329"/>
            <ac:spMk id="6" creationId="{10276901-DBDB-F6A0-878D-AE44DE33F884}"/>
          </ac:spMkLst>
        </pc:spChg>
        <pc:spChg chg="mod">
          <ac:chgData name="Sophia Stoltz" userId="12eafd4bfed68854" providerId="LiveId" clId="{71D9FC37-3FC0-45CB-92D6-DB1CC99C45D9}" dt="2023-01-01T23:16:38.935" v="2956"/>
          <ac:spMkLst>
            <pc:docMk/>
            <pc:sldMk cId="363872502" sldId="329"/>
            <ac:spMk id="7" creationId="{056F73C3-FABA-0C44-A681-BBE8D8340921}"/>
          </ac:spMkLst>
        </pc:spChg>
        <pc:spChg chg="add mod">
          <ac:chgData name="Sophia Stoltz" userId="12eafd4bfed68854" providerId="LiveId" clId="{71D9FC37-3FC0-45CB-92D6-DB1CC99C45D9}" dt="2023-01-02T02:38:24.444" v="3798"/>
          <ac:spMkLst>
            <pc:docMk/>
            <pc:sldMk cId="363872502" sldId="329"/>
            <ac:spMk id="10" creationId="{3EF860E8-856B-31DF-1713-6C3FB1326DC8}"/>
          </ac:spMkLst>
        </pc:spChg>
      </pc:sldChg>
      <pc:sldChg chg="modSp mod">
        <pc:chgData name="Sophia Stoltz" userId="12eafd4bfed68854" providerId="LiveId" clId="{71D9FC37-3FC0-45CB-92D6-DB1CC99C45D9}" dt="2023-01-01T23:13:26.420" v="2905"/>
        <pc:sldMkLst>
          <pc:docMk/>
          <pc:sldMk cId="1604996200" sldId="330"/>
        </pc:sldMkLst>
        <pc:spChg chg="mod">
          <ac:chgData name="Sophia Stoltz" userId="12eafd4bfed68854" providerId="LiveId" clId="{71D9FC37-3FC0-45CB-92D6-DB1CC99C45D9}" dt="2023-01-01T23:09:17.538" v="2865" actId="20577"/>
          <ac:spMkLst>
            <pc:docMk/>
            <pc:sldMk cId="1604996200" sldId="330"/>
            <ac:spMk id="2" creationId="{805C67FC-3935-6B46-9B07-090880D02B33}"/>
          </ac:spMkLst>
        </pc:spChg>
        <pc:spChg chg="mod">
          <ac:chgData name="Sophia Stoltz" userId="12eafd4bfed68854" providerId="LiveId" clId="{71D9FC37-3FC0-45CB-92D6-DB1CC99C45D9}" dt="2023-01-01T23:13:26.420" v="2905"/>
          <ac:spMkLst>
            <pc:docMk/>
            <pc:sldMk cId="1604996200" sldId="330"/>
            <ac:spMk id="7" creationId="{056F73C3-FABA-0C44-A681-BBE8D8340921}"/>
          </ac:spMkLst>
        </pc:spChg>
      </pc:sldChg>
      <pc:sldChg chg="modSp mod">
        <pc:chgData name="Sophia Stoltz" userId="12eafd4bfed68854" providerId="LiveId" clId="{71D9FC37-3FC0-45CB-92D6-DB1CC99C45D9}" dt="2023-01-01T22:56:32.415" v="2617" actId="1076"/>
        <pc:sldMkLst>
          <pc:docMk/>
          <pc:sldMk cId="1626169322" sldId="331"/>
        </pc:sldMkLst>
        <pc:spChg chg="mod">
          <ac:chgData name="Sophia Stoltz" userId="12eafd4bfed68854" providerId="LiveId" clId="{71D9FC37-3FC0-45CB-92D6-DB1CC99C45D9}" dt="2023-01-01T22:56:25.177" v="2615" actId="1076"/>
          <ac:spMkLst>
            <pc:docMk/>
            <pc:sldMk cId="1626169322" sldId="331"/>
            <ac:spMk id="2" creationId="{9501865F-B329-EA4B-BB79-E34870E53FD2}"/>
          </ac:spMkLst>
        </pc:spChg>
        <pc:spChg chg="mod">
          <ac:chgData name="Sophia Stoltz" userId="12eafd4bfed68854" providerId="LiveId" clId="{71D9FC37-3FC0-45CB-92D6-DB1CC99C45D9}" dt="2023-01-01T22:56:32.415" v="2617" actId="1076"/>
          <ac:spMkLst>
            <pc:docMk/>
            <pc:sldMk cId="1626169322" sldId="331"/>
            <ac:spMk id="3" creationId="{F2B98A4C-B50A-434E-A22C-9F683E44484E}"/>
          </ac:spMkLst>
        </pc:spChg>
        <pc:picChg chg="mod">
          <ac:chgData name="Sophia Stoltz" userId="12eafd4bfed68854" providerId="LiveId" clId="{71D9FC37-3FC0-45CB-92D6-DB1CC99C45D9}" dt="2023-01-01T22:56:27.556" v="2616" actId="1076"/>
          <ac:picMkLst>
            <pc:docMk/>
            <pc:sldMk cId="1626169322" sldId="331"/>
            <ac:picMk id="7" creationId="{FC4F707D-29C6-C649-BC48-D5E7BEF46C4D}"/>
          </ac:picMkLst>
        </pc:picChg>
      </pc:sldChg>
      <pc:sldChg chg="modSp mod">
        <pc:chgData name="Sophia Stoltz" userId="12eafd4bfed68854" providerId="LiveId" clId="{71D9FC37-3FC0-45CB-92D6-DB1CC99C45D9}" dt="2023-01-02T00:02:07.225" v="3769" actId="14100"/>
        <pc:sldMkLst>
          <pc:docMk/>
          <pc:sldMk cId="4197756732" sldId="332"/>
        </pc:sldMkLst>
        <pc:spChg chg="mod">
          <ac:chgData name="Sophia Stoltz" userId="12eafd4bfed68854" providerId="LiveId" clId="{71D9FC37-3FC0-45CB-92D6-DB1CC99C45D9}" dt="2023-01-02T00:02:07.225" v="3769" actId="14100"/>
          <ac:spMkLst>
            <pc:docMk/>
            <pc:sldMk cId="4197756732" sldId="332"/>
            <ac:spMk id="3" creationId="{B047A92C-125F-20F0-7C56-295CA85CCECB}"/>
          </ac:spMkLst>
        </pc:spChg>
        <pc:spChg chg="mod">
          <ac:chgData name="Sophia Stoltz" userId="12eafd4bfed68854" providerId="LiveId" clId="{71D9FC37-3FC0-45CB-92D6-DB1CC99C45D9}" dt="2023-01-01T23:21:25.343" v="3115" actId="14100"/>
          <ac:spMkLst>
            <pc:docMk/>
            <pc:sldMk cId="4197756732" sldId="332"/>
            <ac:spMk id="4" creationId="{54235A30-2F22-B65D-4DEE-4E3020E3E1F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47DC1A-CF56-6E47-8807-3614ACA13D93}" type="datetimeFigureOut">
              <a:rPr lang="en-US" smtClean="0"/>
              <a:t>2/28/23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B31142-9FFC-4F47-B4A2-F000D3CDE3A2}" type="slidenum">
              <a:rPr lang="en-US" smtClean="0"/>
              <a:t>‹#›</a:t>
            </a:fld>
            <a:endParaRPr lang="en-US"/>
          </a:p>
        </p:txBody>
      </p:sp>
    </p:spTree>
    <p:extLst>
      <p:ext uri="{BB962C8B-B14F-4D97-AF65-F5344CB8AC3E}">
        <p14:creationId xmlns:p14="http://schemas.microsoft.com/office/powerpoint/2010/main" val="7691996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1</a:t>
            </a:fld>
            <a:endParaRPr lang="en-US"/>
          </a:p>
        </p:txBody>
      </p:sp>
    </p:spTree>
    <p:extLst>
      <p:ext uri="{BB962C8B-B14F-4D97-AF65-F5344CB8AC3E}">
        <p14:creationId xmlns:p14="http://schemas.microsoft.com/office/powerpoint/2010/main" val="3552531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a:t>
            </a:fld>
            <a:endParaRPr lang="en-US"/>
          </a:p>
        </p:txBody>
      </p:sp>
    </p:spTree>
    <p:extLst>
      <p:ext uri="{BB962C8B-B14F-4D97-AF65-F5344CB8AC3E}">
        <p14:creationId xmlns:p14="http://schemas.microsoft.com/office/powerpoint/2010/main" val="2836290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3</a:t>
            </a:fld>
            <a:endParaRPr lang="en-US"/>
          </a:p>
        </p:txBody>
      </p:sp>
    </p:spTree>
    <p:extLst>
      <p:ext uri="{BB962C8B-B14F-4D97-AF65-F5344CB8AC3E}">
        <p14:creationId xmlns:p14="http://schemas.microsoft.com/office/powerpoint/2010/main" val="2912424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4</a:t>
            </a:fld>
            <a:endParaRPr lang="en-US"/>
          </a:p>
        </p:txBody>
      </p:sp>
    </p:spTree>
    <p:extLst>
      <p:ext uri="{BB962C8B-B14F-4D97-AF65-F5344CB8AC3E}">
        <p14:creationId xmlns:p14="http://schemas.microsoft.com/office/powerpoint/2010/main" val="23877373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5</a:t>
            </a:fld>
            <a:endParaRPr lang="en-US"/>
          </a:p>
        </p:txBody>
      </p:sp>
    </p:spTree>
    <p:extLst>
      <p:ext uri="{BB962C8B-B14F-4D97-AF65-F5344CB8AC3E}">
        <p14:creationId xmlns:p14="http://schemas.microsoft.com/office/powerpoint/2010/main" val="2720119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6</a:t>
            </a:fld>
            <a:endParaRPr lang="en-US"/>
          </a:p>
        </p:txBody>
      </p:sp>
    </p:spTree>
    <p:extLst>
      <p:ext uri="{BB962C8B-B14F-4D97-AF65-F5344CB8AC3E}">
        <p14:creationId xmlns:p14="http://schemas.microsoft.com/office/powerpoint/2010/main" val="338979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7</a:t>
            </a:fld>
            <a:endParaRPr lang="en-US"/>
          </a:p>
        </p:txBody>
      </p:sp>
    </p:spTree>
    <p:extLst>
      <p:ext uri="{BB962C8B-B14F-4D97-AF65-F5344CB8AC3E}">
        <p14:creationId xmlns:p14="http://schemas.microsoft.com/office/powerpoint/2010/main" val="1635532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8</a:t>
            </a:fld>
            <a:endParaRPr lang="en-US"/>
          </a:p>
        </p:txBody>
      </p:sp>
    </p:spTree>
    <p:extLst>
      <p:ext uri="{BB962C8B-B14F-4D97-AF65-F5344CB8AC3E}">
        <p14:creationId xmlns:p14="http://schemas.microsoft.com/office/powerpoint/2010/main" val="19578867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9</a:t>
            </a:fld>
            <a:endParaRPr lang="en-US"/>
          </a:p>
        </p:txBody>
      </p:sp>
    </p:spTree>
    <p:extLst>
      <p:ext uri="{BB962C8B-B14F-4D97-AF65-F5344CB8AC3E}">
        <p14:creationId xmlns:p14="http://schemas.microsoft.com/office/powerpoint/2010/main" val="780633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10</a:t>
            </a:fld>
            <a:endParaRPr lang="en-US"/>
          </a:p>
        </p:txBody>
      </p:sp>
    </p:spTree>
    <p:extLst>
      <p:ext uri="{BB962C8B-B14F-4D97-AF65-F5344CB8AC3E}">
        <p14:creationId xmlns:p14="http://schemas.microsoft.com/office/powerpoint/2010/main" val="1306794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11</a:t>
            </a:fld>
            <a:endParaRPr lang="en-US"/>
          </a:p>
        </p:txBody>
      </p:sp>
    </p:spTree>
    <p:extLst>
      <p:ext uri="{BB962C8B-B14F-4D97-AF65-F5344CB8AC3E}">
        <p14:creationId xmlns:p14="http://schemas.microsoft.com/office/powerpoint/2010/main" val="31562523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12</a:t>
            </a:fld>
            <a:endParaRPr lang="en-US"/>
          </a:p>
        </p:txBody>
      </p:sp>
    </p:spTree>
    <p:extLst>
      <p:ext uri="{BB962C8B-B14F-4D97-AF65-F5344CB8AC3E}">
        <p14:creationId xmlns:p14="http://schemas.microsoft.com/office/powerpoint/2010/main" val="907945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13</a:t>
            </a:fld>
            <a:endParaRPr lang="en-US"/>
          </a:p>
        </p:txBody>
      </p:sp>
    </p:spTree>
    <p:extLst>
      <p:ext uri="{BB962C8B-B14F-4D97-AF65-F5344CB8AC3E}">
        <p14:creationId xmlns:p14="http://schemas.microsoft.com/office/powerpoint/2010/main" val="15119327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16</a:t>
            </a:fld>
            <a:endParaRPr lang="en-US"/>
          </a:p>
        </p:txBody>
      </p:sp>
    </p:spTree>
    <p:extLst>
      <p:ext uri="{BB962C8B-B14F-4D97-AF65-F5344CB8AC3E}">
        <p14:creationId xmlns:p14="http://schemas.microsoft.com/office/powerpoint/2010/main" val="21619301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17</a:t>
            </a:fld>
            <a:endParaRPr lang="en-US"/>
          </a:p>
        </p:txBody>
      </p:sp>
    </p:spTree>
    <p:extLst>
      <p:ext uri="{BB962C8B-B14F-4D97-AF65-F5344CB8AC3E}">
        <p14:creationId xmlns:p14="http://schemas.microsoft.com/office/powerpoint/2010/main" val="11165058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5"/>
          </p:nvPr>
        </p:nvSpPr>
        <p:spPr/>
        <p:txBody>
          <a:bodyPr/>
          <a:lstStyle/>
          <a:p>
            <a:fld id="{D1B31142-9FFC-4F47-B4A2-F000D3CDE3A2}" type="slidenum">
              <a:rPr lang="en-US" smtClean="0"/>
              <a:t>18</a:t>
            </a:fld>
            <a:endParaRPr lang="en-US"/>
          </a:p>
        </p:txBody>
      </p:sp>
    </p:spTree>
    <p:extLst>
      <p:ext uri="{BB962C8B-B14F-4D97-AF65-F5344CB8AC3E}">
        <p14:creationId xmlns:p14="http://schemas.microsoft.com/office/powerpoint/2010/main" val="34050269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20</a:t>
            </a:fld>
            <a:endParaRPr lang="en-US"/>
          </a:p>
        </p:txBody>
      </p:sp>
    </p:spTree>
    <p:extLst>
      <p:ext uri="{BB962C8B-B14F-4D97-AF65-F5344CB8AC3E}">
        <p14:creationId xmlns:p14="http://schemas.microsoft.com/office/powerpoint/2010/main" val="18678182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21</a:t>
            </a:fld>
            <a:endParaRPr lang="en-US"/>
          </a:p>
        </p:txBody>
      </p:sp>
    </p:spTree>
    <p:extLst>
      <p:ext uri="{BB962C8B-B14F-4D97-AF65-F5344CB8AC3E}">
        <p14:creationId xmlns:p14="http://schemas.microsoft.com/office/powerpoint/2010/main" val="20368006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22</a:t>
            </a:fld>
            <a:endParaRPr lang="en-US"/>
          </a:p>
        </p:txBody>
      </p:sp>
    </p:spTree>
    <p:extLst>
      <p:ext uri="{BB962C8B-B14F-4D97-AF65-F5344CB8AC3E}">
        <p14:creationId xmlns:p14="http://schemas.microsoft.com/office/powerpoint/2010/main" val="13739243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23</a:t>
            </a:fld>
            <a:endParaRPr lang="en-US"/>
          </a:p>
        </p:txBody>
      </p:sp>
    </p:spTree>
    <p:extLst>
      <p:ext uri="{BB962C8B-B14F-4D97-AF65-F5344CB8AC3E}">
        <p14:creationId xmlns:p14="http://schemas.microsoft.com/office/powerpoint/2010/main" val="16952781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24</a:t>
            </a:fld>
            <a:endParaRPr lang="en-US"/>
          </a:p>
        </p:txBody>
      </p:sp>
    </p:spTree>
    <p:extLst>
      <p:ext uri="{BB962C8B-B14F-4D97-AF65-F5344CB8AC3E}">
        <p14:creationId xmlns:p14="http://schemas.microsoft.com/office/powerpoint/2010/main" val="31532266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25</a:t>
            </a:fld>
            <a:endParaRPr lang="en-US"/>
          </a:p>
        </p:txBody>
      </p:sp>
    </p:spTree>
    <p:extLst>
      <p:ext uri="{BB962C8B-B14F-4D97-AF65-F5344CB8AC3E}">
        <p14:creationId xmlns:p14="http://schemas.microsoft.com/office/powerpoint/2010/main" val="30260752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26</a:t>
            </a:fld>
            <a:endParaRPr lang="en-US"/>
          </a:p>
        </p:txBody>
      </p:sp>
    </p:spTree>
    <p:extLst>
      <p:ext uri="{BB962C8B-B14F-4D97-AF65-F5344CB8AC3E}">
        <p14:creationId xmlns:p14="http://schemas.microsoft.com/office/powerpoint/2010/main" val="31727595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27</a:t>
            </a:fld>
            <a:endParaRPr lang="en-US"/>
          </a:p>
        </p:txBody>
      </p:sp>
    </p:spTree>
    <p:extLst>
      <p:ext uri="{BB962C8B-B14F-4D97-AF65-F5344CB8AC3E}">
        <p14:creationId xmlns:p14="http://schemas.microsoft.com/office/powerpoint/2010/main" val="24621927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29</a:t>
            </a:fld>
            <a:endParaRPr lang="en-US"/>
          </a:p>
        </p:txBody>
      </p:sp>
    </p:spTree>
    <p:extLst>
      <p:ext uri="{BB962C8B-B14F-4D97-AF65-F5344CB8AC3E}">
        <p14:creationId xmlns:p14="http://schemas.microsoft.com/office/powerpoint/2010/main" val="29941869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31</a:t>
            </a:fld>
            <a:endParaRPr lang="en-US"/>
          </a:p>
        </p:txBody>
      </p:sp>
    </p:spTree>
    <p:extLst>
      <p:ext uri="{BB962C8B-B14F-4D97-AF65-F5344CB8AC3E}">
        <p14:creationId xmlns:p14="http://schemas.microsoft.com/office/powerpoint/2010/main" val="21850873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32</a:t>
            </a:fld>
            <a:endParaRPr lang="en-US"/>
          </a:p>
        </p:txBody>
      </p:sp>
    </p:spTree>
    <p:extLst>
      <p:ext uri="{BB962C8B-B14F-4D97-AF65-F5344CB8AC3E}">
        <p14:creationId xmlns:p14="http://schemas.microsoft.com/office/powerpoint/2010/main" val="38293919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33</a:t>
            </a:fld>
            <a:endParaRPr lang="en-US"/>
          </a:p>
        </p:txBody>
      </p:sp>
    </p:spTree>
    <p:extLst>
      <p:ext uri="{BB962C8B-B14F-4D97-AF65-F5344CB8AC3E}">
        <p14:creationId xmlns:p14="http://schemas.microsoft.com/office/powerpoint/2010/main" val="1955455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34</a:t>
            </a:fld>
            <a:endParaRPr lang="en-US"/>
          </a:p>
        </p:txBody>
      </p:sp>
    </p:spTree>
    <p:extLst>
      <p:ext uri="{BB962C8B-B14F-4D97-AF65-F5344CB8AC3E}">
        <p14:creationId xmlns:p14="http://schemas.microsoft.com/office/powerpoint/2010/main" val="41900788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35</a:t>
            </a:fld>
            <a:endParaRPr lang="en-US"/>
          </a:p>
        </p:txBody>
      </p:sp>
    </p:spTree>
    <p:extLst>
      <p:ext uri="{BB962C8B-B14F-4D97-AF65-F5344CB8AC3E}">
        <p14:creationId xmlns:p14="http://schemas.microsoft.com/office/powerpoint/2010/main" val="18372204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38</a:t>
            </a:fld>
            <a:endParaRPr lang="en-US"/>
          </a:p>
        </p:txBody>
      </p:sp>
    </p:spTree>
    <p:extLst>
      <p:ext uri="{BB962C8B-B14F-4D97-AF65-F5344CB8AC3E}">
        <p14:creationId xmlns:p14="http://schemas.microsoft.com/office/powerpoint/2010/main" val="6510001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42</a:t>
            </a:fld>
            <a:endParaRPr lang="en-US"/>
          </a:p>
        </p:txBody>
      </p:sp>
    </p:spTree>
    <p:extLst>
      <p:ext uri="{BB962C8B-B14F-4D97-AF65-F5344CB8AC3E}">
        <p14:creationId xmlns:p14="http://schemas.microsoft.com/office/powerpoint/2010/main" val="33792155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B31142-9FFC-4F47-B4A2-F000D3CDE3A2}" type="slidenum">
              <a:rPr lang="en-US" smtClean="0"/>
              <a:t>45</a:t>
            </a:fld>
            <a:endParaRPr lang="en-US"/>
          </a:p>
        </p:txBody>
      </p:sp>
    </p:spTree>
    <p:extLst>
      <p:ext uri="{BB962C8B-B14F-4D97-AF65-F5344CB8AC3E}">
        <p14:creationId xmlns:p14="http://schemas.microsoft.com/office/powerpoint/2010/main" val="32818257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DC63070-5D48-0840-96E5-90AD824ABC30}" type="datetimeFigureOut">
              <a:rPr lang="en-US" smtClean="0"/>
              <a:t>2/28/23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438297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C63070-5D48-0840-96E5-90AD824ABC30}" type="datetimeFigureOut">
              <a:rPr lang="en-US" smtClean="0"/>
              <a:t>2/28/23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2326475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C63070-5D48-0840-96E5-90AD824ABC30}" type="datetimeFigureOut">
              <a:rPr lang="en-US" smtClean="0"/>
              <a:t>2/28/23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946439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DC63070-5D48-0840-96E5-90AD824ABC30}" type="datetimeFigureOut">
              <a:rPr lang="en-US" smtClean="0"/>
              <a:t>2/28/23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3206077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DC63070-5D48-0840-96E5-90AD824ABC30}" type="datetimeFigureOut">
              <a:rPr lang="en-US" smtClean="0"/>
              <a:t>2/28/23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3262572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DC63070-5D48-0840-96E5-90AD824ABC30}" type="datetimeFigureOut">
              <a:rPr lang="en-US" smtClean="0"/>
              <a:t>2/28/23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1411508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C63070-5D48-0840-96E5-90AD824ABC30}" type="datetimeFigureOut">
              <a:rPr lang="en-US" smtClean="0"/>
              <a:t>2/28/23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694125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C63070-5D48-0840-96E5-90AD824ABC30}" type="datetimeFigureOut">
              <a:rPr lang="en-US" smtClean="0"/>
              <a:t>2/28/23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19225019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C63070-5D48-0840-96E5-90AD824ABC30}" type="datetimeFigureOut">
              <a:rPr lang="en-US" smtClean="0"/>
              <a:t>2/28/23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2408592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C63070-5D48-0840-96E5-90AD824ABC30}" type="datetimeFigureOut">
              <a:rPr lang="en-US" smtClean="0"/>
              <a:t>2/28/23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93667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C63070-5D48-0840-96E5-90AD824ABC30}" type="datetimeFigureOut">
              <a:rPr lang="en-US" smtClean="0"/>
              <a:t>2/28/23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9095F-10F3-E847-AE5B-EBCFD516AEA2}" type="slidenum">
              <a:rPr lang="en-US" smtClean="0"/>
              <a:t>‹#›</a:t>
            </a:fld>
            <a:endParaRPr lang="en-US"/>
          </a:p>
        </p:txBody>
      </p:sp>
    </p:spTree>
    <p:extLst>
      <p:ext uri="{BB962C8B-B14F-4D97-AF65-F5344CB8AC3E}">
        <p14:creationId xmlns:p14="http://schemas.microsoft.com/office/powerpoint/2010/main" val="2971406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C63070-5D48-0840-96E5-90AD824ABC30}" type="datetimeFigureOut">
              <a:rPr lang="en-US" smtClean="0"/>
              <a:t>2/28/23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29095F-10F3-E847-AE5B-EBCFD516AEA2}" type="slidenum">
              <a:rPr lang="en-US" smtClean="0"/>
              <a:t>‹#›</a:t>
            </a:fld>
            <a:endParaRPr lang="en-US"/>
          </a:p>
        </p:txBody>
      </p:sp>
    </p:spTree>
    <p:extLst>
      <p:ext uri="{BB962C8B-B14F-4D97-AF65-F5344CB8AC3E}">
        <p14:creationId xmlns:p14="http://schemas.microsoft.com/office/powerpoint/2010/main" val="45550780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8.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11.jpeg"/><Relationship Id="rId10" Type="http://schemas.openxmlformats.org/officeDocument/2006/relationships/image" Target="../media/image5.png"/><Relationship Id="rId4" Type="http://schemas.openxmlformats.org/officeDocument/2006/relationships/image" Target="../media/image9.jpe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png"/><Relationship Id="rId7"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jpeg"/><Relationship Id="rId11" Type="http://schemas.openxmlformats.org/officeDocument/2006/relationships/image" Target="../media/image5.png"/><Relationship Id="rId5" Type="http://schemas.openxmlformats.org/officeDocument/2006/relationships/image" Target="../media/image11.jpeg"/><Relationship Id="rId10" Type="http://schemas.openxmlformats.org/officeDocument/2006/relationships/image" Target="../media/image12.png"/><Relationship Id="rId4" Type="http://schemas.openxmlformats.org/officeDocument/2006/relationships/image" Target="../media/image9.jpeg"/><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5.png"/><Relationship Id="rId3" Type="http://schemas.openxmlformats.org/officeDocument/2006/relationships/image" Target="../media/image6.png"/><Relationship Id="rId7" Type="http://schemas.openxmlformats.org/officeDocument/2006/relationships/image" Target="../media/image14.jpeg"/><Relationship Id="rId12"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jpeg"/><Relationship Id="rId11" Type="http://schemas.openxmlformats.org/officeDocument/2006/relationships/image" Target="../media/image12.png"/><Relationship Id="rId5" Type="http://schemas.openxmlformats.org/officeDocument/2006/relationships/image" Target="../media/image11.jpeg"/><Relationship Id="rId10" Type="http://schemas.openxmlformats.org/officeDocument/2006/relationships/image" Target="../media/image10.png"/><Relationship Id="rId4" Type="http://schemas.openxmlformats.org/officeDocument/2006/relationships/image" Target="../media/image9.jpeg"/><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5.png"/><Relationship Id="rId3" Type="http://schemas.openxmlformats.org/officeDocument/2006/relationships/image" Target="../media/image6.png"/><Relationship Id="rId7" Type="http://schemas.openxmlformats.org/officeDocument/2006/relationships/image" Target="../media/image16.jpeg"/><Relationship Id="rId12"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jpeg"/><Relationship Id="rId11" Type="http://schemas.openxmlformats.org/officeDocument/2006/relationships/image" Target="../media/image10.png"/><Relationship Id="rId5" Type="http://schemas.openxmlformats.org/officeDocument/2006/relationships/image" Target="../media/image11.jpeg"/><Relationship Id="rId10" Type="http://schemas.openxmlformats.org/officeDocument/2006/relationships/image" Target="../media/image8.png"/><Relationship Id="rId4" Type="http://schemas.openxmlformats.org/officeDocument/2006/relationships/image" Target="../media/image9.jpeg"/><Relationship Id="rId9" Type="http://schemas.openxmlformats.org/officeDocument/2006/relationships/image" Target="../media/image13.jpeg"/><Relationship Id="rId14"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2.png"/><Relationship Id="rId3" Type="http://schemas.openxmlformats.org/officeDocument/2006/relationships/image" Target="../media/image6.png"/><Relationship Id="rId7" Type="http://schemas.openxmlformats.org/officeDocument/2006/relationships/image" Target="../media/image16.jpeg"/><Relationship Id="rId12"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jpeg"/><Relationship Id="rId11" Type="http://schemas.openxmlformats.org/officeDocument/2006/relationships/image" Target="../media/image8.png"/><Relationship Id="rId5" Type="http://schemas.openxmlformats.org/officeDocument/2006/relationships/image" Target="../media/image11.jpeg"/><Relationship Id="rId15" Type="http://schemas.openxmlformats.org/officeDocument/2006/relationships/image" Target="../media/image5.png"/><Relationship Id="rId10" Type="http://schemas.openxmlformats.org/officeDocument/2006/relationships/hyperlink" Target="https://academy.allaboutbirds.org/features/birdanatomy/" TargetMode="External"/><Relationship Id="rId4" Type="http://schemas.openxmlformats.org/officeDocument/2006/relationships/image" Target="../media/image9.jpeg"/><Relationship Id="rId9" Type="http://schemas.openxmlformats.org/officeDocument/2006/relationships/image" Target="../media/image13.jpeg"/><Relationship Id="rId1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9.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9.jpe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2.jpe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5.jpeg"/><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www.nationalgeographic.org/topics/resource-library-extinction/?q=&amp;page=1&amp;per_page=25"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www.nationalgeographic.org/topics/resource-library-extinction/?q=&amp;page=1&amp;per_page=25"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8" Type="http://schemas.openxmlformats.org/officeDocument/2006/relationships/hyperlink" Target="https://blog.nwf.org/2017/09/11-tips-to-keep-your-indoor-cat-happy/" TargetMode="External"/><Relationship Id="rId3" Type="http://schemas.openxmlformats.org/officeDocument/2006/relationships/hyperlink" Target="https://flap.org/" TargetMode="External"/><Relationship Id="rId7" Type="http://schemas.openxmlformats.org/officeDocument/2006/relationships/image" Target="../media/image32.jpeg"/><Relationship Id="rId12"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1.jpeg"/><Relationship Id="rId11" Type="http://schemas.openxmlformats.org/officeDocument/2006/relationships/image" Target="../media/image10.png"/><Relationship Id="rId5" Type="http://schemas.openxmlformats.org/officeDocument/2006/relationships/image" Target="../media/image5.png"/><Relationship Id="rId10" Type="http://schemas.openxmlformats.org/officeDocument/2006/relationships/image" Target="../media/image8.png"/><Relationship Id="rId4" Type="http://schemas.openxmlformats.org/officeDocument/2006/relationships/hyperlink" Target="https://www.audubon.org/lights-out-program" TargetMode="External"/><Relationship Id="rId9" Type="http://schemas.openxmlformats.org/officeDocument/2006/relationships/image" Target="../media/image33.png"/></Relationships>
</file>

<file path=ppt/slides/_rels/slide1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1.jpeg"/><Relationship Id="rId7"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hyperlink" Target="https://www.audubon.org/lights-out-program" TargetMode="External"/><Relationship Id="rId5" Type="http://schemas.openxmlformats.org/officeDocument/2006/relationships/hyperlink" Target="https://blog.nwf.org/2017/09/11-tips-to-keep-your-indoor-cat-happy/" TargetMode="External"/><Relationship Id="rId10" Type="http://schemas.openxmlformats.org/officeDocument/2006/relationships/hyperlink" Target="https://flap.org/" TargetMode="External"/><Relationship Id="rId4" Type="http://schemas.openxmlformats.org/officeDocument/2006/relationships/image" Target="../media/image32.jpeg"/><Relationship Id="rId9"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5.png"/><Relationship Id="rId4" Type="http://schemas.openxmlformats.org/officeDocument/2006/relationships/image" Target="../media/image36.jpeg"/></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5.png"/><Relationship Id="rId4" Type="http://schemas.openxmlformats.org/officeDocument/2006/relationships/image" Target="../media/image36.jpeg"/></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0.pn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hyperlink" Target="https://flap.org/stop-birds-from-hitting-windows/"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s://www.featherfriendly.com/residential" TargetMode="External"/><Relationship Id="rId5" Type="http://schemas.openxmlformats.org/officeDocument/2006/relationships/image" Target="../media/image44.jpeg"/><Relationship Id="rId4" Type="http://schemas.openxmlformats.org/officeDocument/2006/relationships/image" Target="../media/image43.jpeg"/></Relationships>
</file>

<file path=ppt/slides/_rels/slide2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s://www.collidescape.org/online-store/CollidEscape-High-Performance-BirdTape-tm-p104381681" TargetMode="External"/><Relationship Id="rId5" Type="http://schemas.openxmlformats.org/officeDocument/2006/relationships/image" Target="../media/image47.jpeg"/><Relationship Id="rId4" Type="http://schemas.openxmlformats.org/officeDocument/2006/relationships/image" Target="../media/image46.jpeg"/></Relationships>
</file>

<file path=ppt/slides/_rels/slide2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1.jpeg"/><Relationship Id="rId7"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hyperlink" Target="https://www.audubon.org/lights-out-program" TargetMode="External"/><Relationship Id="rId5" Type="http://schemas.openxmlformats.org/officeDocument/2006/relationships/hyperlink" Target="https://blog.nwf.org/2017/09/11-tips-to-keep-your-indoor-cat-happy/" TargetMode="External"/><Relationship Id="rId10" Type="http://schemas.openxmlformats.org/officeDocument/2006/relationships/hyperlink" Target="https://flap.org/" TargetMode="External"/><Relationship Id="rId4" Type="http://schemas.openxmlformats.org/officeDocument/2006/relationships/image" Target="../media/image32.jpeg"/><Relationship Id="rId9" Type="http://schemas.openxmlformats.org/officeDocument/2006/relationships/image" Target="../media/image12.png"/></Relationships>
</file>

<file path=ppt/slides/_rels/slide29.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hyperlink" Target="https://www.audubon.org/lights-out-program" TargetMode="External"/><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hyperlink" Target="https://www.audubon.org/lights-out-program" TargetMode="External"/><Relationship Id="rId4" Type="http://schemas.openxmlformats.org/officeDocument/2006/relationships/image" Target="../media/image50.jpeg"/></Relationships>
</file>

<file path=ppt/slides/_rels/slide33.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1.jpeg"/><Relationship Id="rId7"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hyperlink" Target="https://www.audubon.org/lights-out-program" TargetMode="External"/><Relationship Id="rId5" Type="http://schemas.openxmlformats.org/officeDocument/2006/relationships/hyperlink" Target="https://blog.nwf.org/2017/09/11-tips-to-keep-your-indoor-cat-happy/" TargetMode="External"/><Relationship Id="rId10" Type="http://schemas.openxmlformats.org/officeDocument/2006/relationships/hyperlink" Target="https://flap.org/" TargetMode="External"/><Relationship Id="rId4" Type="http://schemas.openxmlformats.org/officeDocument/2006/relationships/image" Target="../media/image32.jpeg"/><Relationship Id="rId9" Type="http://schemas.openxmlformats.org/officeDocument/2006/relationships/image" Target="../media/image12.png"/></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55.png"/></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hyperlink" Target="https://www.purina.co.uk/articles/cats/behaviour/common-questions/cat-sleeping-habits" TargetMode="External"/><Relationship Id="rId5" Type="http://schemas.openxmlformats.org/officeDocument/2006/relationships/image" Target="../media/image58.jpeg"/><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hyperlink" Target="https://www.purina.co.uk/articles/cats/behaviour/common-questions/cat-sleeping-habits" TargetMode="External"/><Relationship Id="rId4" Type="http://schemas.openxmlformats.org/officeDocument/2006/relationships/image" Target="../media/image58.jpeg"/></Relationships>
</file>

<file path=ppt/slides/_rels/slide4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png"/><Relationship Id="rId7" Type="http://schemas.openxmlformats.org/officeDocument/2006/relationships/image" Target="../media/image33.png"/><Relationship Id="rId2" Type="http://schemas.openxmlformats.org/officeDocument/2006/relationships/hyperlink" Target="https://birdsafeguelph.ca/" TargetMode="External"/><Relationship Id="rId1" Type="http://schemas.openxmlformats.org/officeDocument/2006/relationships/slideLayout" Target="../slideLayouts/slideLayout2.xml"/><Relationship Id="rId6" Type="http://schemas.openxmlformats.org/officeDocument/2006/relationships/hyperlink" Target="https://blog.nwf.org/2017/09/11-tips-to-keep-your-indoor-cat-happy/" TargetMode="External"/><Relationship Id="rId11" Type="http://schemas.openxmlformats.org/officeDocument/2006/relationships/image" Target="../media/image59.png"/><Relationship Id="rId5" Type="http://schemas.openxmlformats.org/officeDocument/2006/relationships/image" Target="../media/image32.jpeg"/><Relationship Id="rId10" Type="http://schemas.openxmlformats.org/officeDocument/2006/relationships/image" Target="../media/image12.png"/><Relationship Id="rId4" Type="http://schemas.openxmlformats.org/officeDocument/2006/relationships/image" Target="../media/image31.jpeg"/><Relationship Id="rId9" Type="http://schemas.openxmlformats.org/officeDocument/2006/relationships/image" Target="../media/image10.png"/></Relationships>
</file>

<file path=ppt/slides/_rels/slide4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6.xml.rels><?xml version="1.0" encoding="UTF-8" standalone="yes"?>
<Relationships xmlns="http://schemas.openxmlformats.org/package/2006/relationships"><Relationship Id="rId3" Type="http://schemas.openxmlformats.org/officeDocument/2006/relationships/hyperlink" Target="https://nightsky.jpl.nasa.gov/download-view.cfm?Doc_ID=664" TargetMode="External"/><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62.jpeg"/><Relationship Id="rId4" Type="http://schemas.openxmlformats.org/officeDocument/2006/relationships/image" Target="../media/image61.jpeg"/></Relationships>
</file>

<file path=ppt/slides/_rels/slide4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hyperlink" Target="https://www.allaboutbirds.org/cam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1B032-7F5D-684A-A8E7-0875A809FD3E}"/>
              </a:ext>
            </a:extLst>
          </p:cNvPr>
          <p:cNvSpPr>
            <a:spLocks noGrp="1"/>
          </p:cNvSpPr>
          <p:nvPr>
            <p:ph type="ctrTitle"/>
          </p:nvPr>
        </p:nvSpPr>
        <p:spPr>
          <a:xfrm>
            <a:off x="1524000" y="2245810"/>
            <a:ext cx="9144000" cy="1355750"/>
          </a:xfrm>
        </p:spPr>
        <p:txBody>
          <a:bodyPr>
            <a:normAutofit/>
          </a:bodyPr>
          <a:lstStyle/>
          <a:p>
            <a:pPr algn="l"/>
            <a:r>
              <a:rPr lang="fr-CA" sz="5400" dirty="0"/>
              <a:t>Sauvons</a:t>
            </a:r>
            <a:r>
              <a:rPr lang="en-US" sz="5400" dirty="0"/>
              <a:t> des </a:t>
            </a:r>
            <a:r>
              <a:rPr lang="fr-CA" sz="5400" dirty="0"/>
              <a:t>oiseaux</a:t>
            </a:r>
            <a:r>
              <a:rPr lang="en-US" sz="5400" dirty="0"/>
              <a:t>!</a:t>
            </a:r>
          </a:p>
        </p:txBody>
      </p:sp>
      <p:sp>
        <p:nvSpPr>
          <p:cNvPr id="3" name="Subtitle 2">
            <a:extLst>
              <a:ext uri="{FF2B5EF4-FFF2-40B4-BE49-F238E27FC236}">
                <a16:creationId xmlns:a16="http://schemas.microsoft.com/office/drawing/2014/main" id="{A1654593-885B-8847-9D0D-1F156F6E1F52}"/>
              </a:ext>
            </a:extLst>
          </p:cNvPr>
          <p:cNvSpPr>
            <a:spLocks noGrp="1"/>
          </p:cNvSpPr>
          <p:nvPr>
            <p:ph type="subTitle" idx="1"/>
          </p:nvPr>
        </p:nvSpPr>
        <p:spPr>
          <a:xfrm>
            <a:off x="1524000" y="3601560"/>
            <a:ext cx="9144000" cy="738627"/>
          </a:xfrm>
        </p:spPr>
        <p:txBody>
          <a:bodyPr>
            <a:normAutofit lnSpcReduction="10000"/>
          </a:bodyPr>
          <a:lstStyle/>
          <a:p>
            <a:pPr algn="l"/>
            <a:r>
              <a:rPr lang="en-US" sz="2000" dirty="0"/>
              <a:t>Bird Safe Guelph – Programme </a:t>
            </a:r>
            <a:r>
              <a:rPr lang="fr-CA" sz="2000" dirty="0"/>
              <a:t>d’école</a:t>
            </a:r>
            <a:r>
              <a:rPr lang="en-US" sz="2000" dirty="0"/>
              <a:t> </a:t>
            </a:r>
          </a:p>
          <a:p>
            <a:pPr algn="l"/>
            <a:r>
              <a:rPr lang="fr-FR" sz="1800" dirty="0">
                <a:effectLst/>
                <a:latin typeface="Times New Roman" panose="02020603050405020304" pitchFamily="18" charset="0"/>
                <a:ea typeface="Calibri" panose="020F0502020204030204" pitchFamily="34" charset="0"/>
              </a:rPr>
              <a:t>5</a:t>
            </a:r>
            <a:r>
              <a:rPr lang="fr-FR" sz="1800" baseline="30000" dirty="0">
                <a:effectLst/>
                <a:latin typeface="Times New Roman" panose="02020603050405020304" pitchFamily="18" charset="0"/>
                <a:ea typeface="Calibri" panose="020F0502020204030204" pitchFamily="34" charset="0"/>
              </a:rPr>
              <a:t>ième</a:t>
            </a:r>
            <a:r>
              <a:rPr lang="fr-FR" sz="1800" dirty="0">
                <a:effectLst/>
                <a:latin typeface="Times New Roman" panose="02020603050405020304" pitchFamily="18" charset="0"/>
                <a:ea typeface="Calibri" panose="020F0502020204030204" pitchFamily="34" charset="0"/>
              </a:rPr>
              <a:t> et 6</a:t>
            </a:r>
            <a:r>
              <a:rPr lang="fr-FR" sz="1800" baseline="30000" dirty="0">
                <a:effectLst/>
                <a:latin typeface="Times New Roman" panose="02020603050405020304" pitchFamily="18" charset="0"/>
                <a:ea typeface="Calibri" panose="020F0502020204030204" pitchFamily="34" charset="0"/>
              </a:rPr>
              <a:t>ième</a:t>
            </a:r>
            <a:r>
              <a:rPr lang="fr-FR" sz="1800" dirty="0">
                <a:effectLst/>
                <a:latin typeface="Times New Roman" panose="02020603050405020304" pitchFamily="18" charset="0"/>
                <a:ea typeface="Calibri" panose="020F0502020204030204" pitchFamily="34" charset="0"/>
              </a:rPr>
              <a:t> année </a:t>
            </a:r>
            <a:endParaRPr lang="en-US" sz="2000" dirty="0"/>
          </a:p>
        </p:txBody>
      </p:sp>
      <p:pic>
        <p:nvPicPr>
          <p:cNvPr id="29704" name="Picture 8" descr="Hooded Merganser Overview, All About Birds, Cornell Lab of Ornithology">
            <a:extLst>
              <a:ext uri="{FF2B5EF4-FFF2-40B4-BE49-F238E27FC236}">
                <a16:creationId xmlns:a16="http://schemas.microsoft.com/office/drawing/2014/main" id="{A714EA22-8468-2041-AD40-F143562E119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681" r="2" b="1496"/>
          <a:stretch/>
        </p:blipFill>
        <p:spPr bwMode="auto">
          <a:xfrm>
            <a:off x="20" y="-6956"/>
            <a:ext cx="4475120" cy="2517810"/>
          </a:xfrm>
          <a:custGeom>
            <a:avLst/>
            <a:gdLst/>
            <a:ahLst/>
            <a:cxnLst/>
            <a:rect l="l" t="t" r="r" b="b"/>
            <a:pathLst>
              <a:path w="4475140" h="2130473">
                <a:moveTo>
                  <a:pt x="0" y="0"/>
                </a:moveTo>
                <a:lnTo>
                  <a:pt x="1074821" y="0"/>
                </a:lnTo>
                <a:lnTo>
                  <a:pt x="1074821" y="239"/>
                </a:lnTo>
                <a:lnTo>
                  <a:pt x="4475140" y="239"/>
                </a:lnTo>
                <a:lnTo>
                  <a:pt x="3488563" y="2130473"/>
                </a:lnTo>
                <a:lnTo>
                  <a:pt x="0" y="2130473"/>
                </a:lnTo>
                <a:close/>
              </a:path>
            </a:pathLst>
          </a:custGeom>
          <a:noFill/>
          <a:extLst>
            <a:ext uri="{909E8E84-426E-40DD-AFC4-6F175D3DCCD1}">
              <a14:hiddenFill xmlns:a14="http://schemas.microsoft.com/office/drawing/2010/main">
                <a:solidFill>
                  <a:srgbClr val="FFFFFF"/>
                </a:solidFill>
              </a14:hiddenFill>
            </a:ext>
          </a:extLst>
        </p:spPr>
      </p:pic>
      <p:pic>
        <p:nvPicPr>
          <p:cNvPr id="29702" name="Picture 6" descr="Eastern Screech-Owl Identification, All About Birds, Cornell Lab of  Ornithology">
            <a:extLst>
              <a:ext uri="{FF2B5EF4-FFF2-40B4-BE49-F238E27FC236}">
                <a16:creationId xmlns:a16="http://schemas.microsoft.com/office/drawing/2014/main" id="{33867F5A-9481-FB4A-B117-96AD6C635FE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 b="21856"/>
          <a:stretch/>
        </p:blipFill>
        <p:spPr bwMode="auto">
          <a:xfrm>
            <a:off x="7716860" y="4347146"/>
            <a:ext cx="4475140" cy="2510854"/>
          </a:xfrm>
          <a:custGeom>
            <a:avLst/>
            <a:gdLst/>
            <a:ahLst/>
            <a:cxnLst/>
            <a:rect l="l" t="t" r="r" b="b"/>
            <a:pathLst>
              <a:path w="4475140" h="2174680">
                <a:moveTo>
                  <a:pt x="1006941" y="0"/>
                </a:moveTo>
                <a:lnTo>
                  <a:pt x="4475140" y="0"/>
                </a:lnTo>
                <a:lnTo>
                  <a:pt x="4475140" y="2174680"/>
                </a:lnTo>
                <a:lnTo>
                  <a:pt x="3400319" y="2174680"/>
                </a:lnTo>
                <a:lnTo>
                  <a:pt x="3400319" y="2174202"/>
                </a:lnTo>
                <a:lnTo>
                  <a:pt x="0" y="2174202"/>
                </a:lnTo>
                <a:close/>
              </a:path>
            </a:pathLst>
          </a:custGeom>
          <a:noFill/>
          <a:extLst>
            <a:ext uri="{909E8E84-426E-40DD-AFC4-6F175D3DCCD1}">
              <a14:hiddenFill xmlns:a14="http://schemas.microsoft.com/office/drawing/2010/main">
                <a:solidFill>
                  <a:srgbClr val="FFFFFF"/>
                </a:solidFill>
              </a14:hiddenFill>
            </a:ext>
          </a:extLst>
        </p:spPr>
      </p:pic>
      <p:pic>
        <p:nvPicPr>
          <p:cNvPr id="29700" name="Picture 4" descr="Black-capped Chickadee | Audubon Field Guide">
            <a:extLst>
              <a:ext uri="{FF2B5EF4-FFF2-40B4-BE49-F238E27FC236}">
                <a16:creationId xmlns:a16="http://schemas.microsoft.com/office/drawing/2014/main" id="{5F3C7110-A1E5-0B4D-A24C-B06E0614372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6157" r="-2" b="35789"/>
          <a:stretch/>
        </p:blipFill>
        <p:spPr bwMode="auto">
          <a:xfrm>
            <a:off x="20" y="4347146"/>
            <a:ext cx="8563356" cy="2510852"/>
          </a:xfrm>
          <a:custGeom>
            <a:avLst/>
            <a:gdLst/>
            <a:ahLst/>
            <a:cxnLst/>
            <a:rect l="l" t="t" r="r" b="b"/>
            <a:pathLst>
              <a:path w="8563376" h="2175160">
                <a:moveTo>
                  <a:pt x="0" y="0"/>
                </a:moveTo>
                <a:lnTo>
                  <a:pt x="8563376" y="0"/>
                </a:lnTo>
                <a:lnTo>
                  <a:pt x="7555992" y="2175160"/>
                </a:lnTo>
                <a:lnTo>
                  <a:pt x="0" y="2175160"/>
                </a:lnTo>
                <a:close/>
              </a:path>
            </a:pathLst>
          </a:cu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E74E75E-99AE-984E-946D-76678F5504DC}"/>
              </a:ext>
            </a:extLst>
          </p:cNvPr>
          <p:cNvSpPr txBox="1"/>
          <p:nvPr/>
        </p:nvSpPr>
        <p:spPr>
          <a:xfrm>
            <a:off x="0" y="2264634"/>
            <a:ext cx="1186543" cy="246221"/>
          </a:xfrm>
          <a:prstGeom prst="rect">
            <a:avLst/>
          </a:prstGeom>
          <a:noFill/>
        </p:spPr>
        <p:txBody>
          <a:bodyPr wrap="none" rtlCol="0">
            <a:spAutoFit/>
          </a:bodyPr>
          <a:lstStyle/>
          <a:p>
            <a:r>
              <a:rPr lang="en-US" sz="1000" dirty="0"/>
              <a:t>Photo: Jason Major</a:t>
            </a:r>
          </a:p>
        </p:txBody>
      </p:sp>
      <p:sp>
        <p:nvSpPr>
          <p:cNvPr id="14" name="TextBox 13">
            <a:extLst>
              <a:ext uri="{FF2B5EF4-FFF2-40B4-BE49-F238E27FC236}">
                <a16:creationId xmlns:a16="http://schemas.microsoft.com/office/drawing/2014/main" id="{A0254730-EF2B-2E40-9F0D-AF9DA40BC194}"/>
              </a:ext>
            </a:extLst>
          </p:cNvPr>
          <p:cNvSpPr txBox="1"/>
          <p:nvPr/>
        </p:nvSpPr>
        <p:spPr>
          <a:xfrm>
            <a:off x="0" y="6611777"/>
            <a:ext cx="1388522" cy="246221"/>
          </a:xfrm>
          <a:prstGeom prst="rect">
            <a:avLst/>
          </a:prstGeom>
          <a:noFill/>
        </p:spPr>
        <p:txBody>
          <a:bodyPr wrap="none" rtlCol="0">
            <a:spAutoFit/>
          </a:bodyPr>
          <a:lstStyle/>
          <a:p>
            <a:r>
              <a:rPr lang="en-US" sz="1000" dirty="0"/>
              <a:t>Photo: Mick Thompson</a:t>
            </a:r>
          </a:p>
        </p:txBody>
      </p:sp>
      <p:sp>
        <p:nvSpPr>
          <p:cNvPr id="15" name="TextBox 14">
            <a:extLst>
              <a:ext uri="{FF2B5EF4-FFF2-40B4-BE49-F238E27FC236}">
                <a16:creationId xmlns:a16="http://schemas.microsoft.com/office/drawing/2014/main" id="{358057C8-7EE0-9049-B221-C0CF2759C2D0}"/>
              </a:ext>
            </a:extLst>
          </p:cNvPr>
          <p:cNvSpPr txBox="1"/>
          <p:nvPr/>
        </p:nvSpPr>
        <p:spPr>
          <a:xfrm>
            <a:off x="10803458" y="6611779"/>
            <a:ext cx="1409360" cy="246221"/>
          </a:xfrm>
          <a:prstGeom prst="rect">
            <a:avLst/>
          </a:prstGeom>
          <a:noFill/>
        </p:spPr>
        <p:txBody>
          <a:bodyPr wrap="none" rtlCol="0">
            <a:spAutoFit/>
          </a:bodyPr>
          <a:lstStyle/>
          <a:p>
            <a:r>
              <a:rPr lang="en-US" sz="1000" dirty="0">
                <a:solidFill>
                  <a:schemeClr val="bg1"/>
                </a:solidFill>
              </a:rPr>
              <a:t>Photo: Dean Anderson</a:t>
            </a:r>
          </a:p>
        </p:txBody>
      </p:sp>
      <p:pic>
        <p:nvPicPr>
          <p:cNvPr id="6" name="Picture 5">
            <a:extLst>
              <a:ext uri="{FF2B5EF4-FFF2-40B4-BE49-F238E27FC236}">
                <a16:creationId xmlns:a16="http://schemas.microsoft.com/office/drawing/2014/main" id="{1B2AE862-6DAC-28B8-A696-DFAA888B4333}"/>
              </a:ext>
            </a:extLst>
          </p:cNvPr>
          <p:cNvPicPr>
            <a:picLocks noChangeAspect="1"/>
          </p:cNvPicPr>
          <p:nvPr/>
        </p:nvPicPr>
        <p:blipFill>
          <a:blip r:embed="rId6"/>
          <a:stretch>
            <a:fillRect/>
          </a:stretch>
        </p:blipFill>
        <p:spPr>
          <a:xfrm>
            <a:off x="4281698" y="-218906"/>
            <a:ext cx="7772400" cy="3310116"/>
          </a:xfrm>
          <a:prstGeom prst="rect">
            <a:avLst/>
          </a:prstGeom>
        </p:spPr>
      </p:pic>
    </p:spTree>
    <p:extLst>
      <p:ext uri="{BB962C8B-B14F-4D97-AF65-F5344CB8AC3E}">
        <p14:creationId xmlns:p14="http://schemas.microsoft.com/office/powerpoint/2010/main" val="74591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BF30EA8-BBBB-5045-A7E7-475ADE920254}"/>
              </a:ext>
            </a:extLst>
          </p:cNvPr>
          <p:cNvSpPr txBox="1">
            <a:spLocks/>
          </p:cNvSpPr>
          <p:nvPr/>
        </p:nvSpPr>
        <p:spPr>
          <a:xfrm>
            <a:off x="6542466" y="101599"/>
            <a:ext cx="5649534" cy="90766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fr-CA" sz="4000" kern="1200" dirty="0">
                <a:solidFill>
                  <a:schemeClr val="tx1"/>
                </a:solidFill>
                <a:latin typeface="+mj-lt"/>
                <a:ea typeface="+mj-ea"/>
                <a:cs typeface="+mj-cs"/>
              </a:rPr>
              <a:t>Qu'est-ce</a:t>
            </a:r>
            <a:r>
              <a:rPr lang="en-US" sz="4000" kern="1200" dirty="0">
                <a:solidFill>
                  <a:schemeClr val="tx1"/>
                </a:solidFill>
                <a:latin typeface="+mj-lt"/>
                <a:ea typeface="+mj-ea"/>
                <a:cs typeface="+mj-cs"/>
              </a:rPr>
              <a:t> que les </a:t>
            </a:r>
            <a:r>
              <a:rPr lang="en-US" sz="4000" kern="1200" dirty="0" err="1">
                <a:solidFill>
                  <a:schemeClr val="tx1"/>
                </a:solidFill>
                <a:latin typeface="+mj-lt"/>
                <a:ea typeface="+mj-ea"/>
                <a:cs typeface="+mj-cs"/>
              </a:rPr>
              <a:t>oiseaux</a:t>
            </a:r>
            <a:r>
              <a:rPr lang="en-US" sz="4000" kern="1200" dirty="0">
                <a:solidFill>
                  <a:schemeClr val="tx1"/>
                </a:solidFill>
                <a:latin typeface="+mj-lt"/>
                <a:ea typeface="+mj-ea"/>
                <a:cs typeface="+mj-cs"/>
              </a:rPr>
              <a:t>?</a:t>
            </a:r>
          </a:p>
        </p:txBody>
      </p:sp>
      <p:pic>
        <p:nvPicPr>
          <p:cNvPr id="16" name="Picture 15">
            <a:extLst>
              <a:ext uri="{FF2B5EF4-FFF2-40B4-BE49-F238E27FC236}">
                <a16:creationId xmlns:a16="http://schemas.microsoft.com/office/drawing/2014/main" id="{AE266054-BD92-FD44-818E-4862F7E9911F}"/>
              </a:ext>
            </a:extLst>
          </p:cNvPr>
          <p:cNvPicPr>
            <a:picLocks noChangeAspect="1"/>
          </p:cNvPicPr>
          <p:nvPr/>
        </p:nvPicPr>
        <p:blipFill>
          <a:blip r:embed="rId3"/>
          <a:stretch>
            <a:fillRect/>
          </a:stretch>
        </p:blipFill>
        <p:spPr>
          <a:xfrm>
            <a:off x="7798551" y="1048829"/>
            <a:ext cx="4200414" cy="380037"/>
          </a:xfrm>
          <a:prstGeom prst="rect">
            <a:avLst/>
          </a:prstGeom>
        </p:spPr>
      </p:pic>
      <p:pic>
        <p:nvPicPr>
          <p:cNvPr id="3076" name="Picture 4" descr="Rock Pigeon | Celebrate Urban Birds">
            <a:extLst>
              <a:ext uri="{FF2B5EF4-FFF2-40B4-BE49-F238E27FC236}">
                <a16:creationId xmlns:a16="http://schemas.microsoft.com/office/drawing/2014/main" id="{C6812C34-7DC2-3B76-A891-15DE595FF4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9443" y="1225846"/>
            <a:ext cx="5743795" cy="574379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A16430A-7CAD-ED62-B6C1-FC2401558B9B}"/>
              </a:ext>
            </a:extLst>
          </p:cNvPr>
          <p:cNvSpPr txBox="1"/>
          <p:nvPr/>
        </p:nvSpPr>
        <p:spPr>
          <a:xfrm>
            <a:off x="3510066" y="6256321"/>
            <a:ext cx="1967846" cy="584775"/>
          </a:xfrm>
          <a:prstGeom prst="rect">
            <a:avLst/>
          </a:prstGeom>
          <a:noFill/>
        </p:spPr>
        <p:txBody>
          <a:bodyPr wrap="none" rtlCol="0">
            <a:spAutoFit/>
          </a:bodyPr>
          <a:lstStyle/>
          <a:p>
            <a:r>
              <a:rPr lang="en-US" dirty="0"/>
              <a:t>Pigeon </a:t>
            </a:r>
            <a:r>
              <a:rPr lang="en-US" dirty="0" err="1"/>
              <a:t>Biset</a:t>
            </a:r>
            <a:endParaRPr lang="en-US" dirty="0"/>
          </a:p>
          <a:p>
            <a:r>
              <a:rPr lang="en-US" sz="1400" dirty="0"/>
              <a:t>Art par Liz Clayton Fuller</a:t>
            </a:r>
          </a:p>
        </p:txBody>
      </p:sp>
      <p:sp>
        <p:nvSpPr>
          <p:cNvPr id="56" name="TextBox 55">
            <a:extLst>
              <a:ext uri="{FF2B5EF4-FFF2-40B4-BE49-F238E27FC236}">
                <a16:creationId xmlns:a16="http://schemas.microsoft.com/office/drawing/2014/main" id="{5EF578FD-F354-3C47-C513-CE8C3ABE8CBF}"/>
              </a:ext>
            </a:extLst>
          </p:cNvPr>
          <p:cNvSpPr txBox="1"/>
          <p:nvPr/>
        </p:nvSpPr>
        <p:spPr>
          <a:xfrm>
            <a:off x="7847795" y="1408081"/>
            <a:ext cx="4200414" cy="1200329"/>
          </a:xfrm>
          <a:prstGeom prst="rect">
            <a:avLst/>
          </a:prstGeom>
          <a:noFill/>
          <a:ln w="38100">
            <a:noFill/>
          </a:ln>
        </p:spPr>
        <p:txBody>
          <a:bodyPr wrap="square" rtlCol="0">
            <a:spAutoFit/>
          </a:bodyPr>
          <a:lstStyle/>
          <a:p>
            <a:pPr algn="ctr"/>
            <a:r>
              <a:rPr lang="fr-CA" sz="2400" b="1" dirty="0"/>
              <a:t>Quelles</a:t>
            </a:r>
            <a:r>
              <a:rPr lang="en-US" sz="2400" b="1" dirty="0"/>
              <a:t> </a:t>
            </a:r>
            <a:r>
              <a:rPr lang="fr-FR" sz="2400" b="1" dirty="0"/>
              <a:t>sont les 6 caractéristiques déterminantes des oiseaux</a:t>
            </a:r>
            <a:r>
              <a:rPr lang="en-US" sz="2400" b="1" dirty="0"/>
              <a:t>?</a:t>
            </a:r>
          </a:p>
        </p:txBody>
      </p:sp>
    </p:spTree>
    <p:extLst>
      <p:ext uri="{BB962C8B-B14F-4D97-AF65-F5344CB8AC3E}">
        <p14:creationId xmlns:p14="http://schemas.microsoft.com/office/powerpoint/2010/main" val="943483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Rock Pigeon | Celebrate Urban Birds">
            <a:extLst>
              <a:ext uri="{FF2B5EF4-FFF2-40B4-BE49-F238E27FC236}">
                <a16:creationId xmlns:a16="http://schemas.microsoft.com/office/drawing/2014/main" id="{C6812C34-7DC2-3B76-A891-15DE595FF4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9443" y="1225846"/>
            <a:ext cx="5743795" cy="5743795"/>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moire | Feather, Blue aesthetic, Blue bird">
            <a:extLst>
              <a:ext uri="{FF2B5EF4-FFF2-40B4-BE49-F238E27FC236}">
                <a16:creationId xmlns:a16="http://schemas.microsoft.com/office/drawing/2014/main" id="{3331ABEB-CC9A-1A22-F5B9-C092A37050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42624">
            <a:off x="2399017" y="715872"/>
            <a:ext cx="153720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E41D9554-9B18-3E64-FB30-DAD6A7BF3856}"/>
              </a:ext>
            </a:extLst>
          </p:cNvPr>
          <p:cNvSpPr txBox="1"/>
          <p:nvPr/>
        </p:nvSpPr>
        <p:spPr>
          <a:xfrm>
            <a:off x="2251436" y="2241854"/>
            <a:ext cx="1832361" cy="461665"/>
          </a:xfrm>
          <a:prstGeom prst="rect">
            <a:avLst/>
          </a:prstGeom>
          <a:noFill/>
          <a:ln w="38100">
            <a:noFill/>
          </a:ln>
        </p:spPr>
        <p:txBody>
          <a:bodyPr wrap="square" rtlCol="0">
            <a:spAutoFit/>
          </a:bodyPr>
          <a:lstStyle/>
          <a:p>
            <a:pPr algn="ctr"/>
            <a:r>
              <a:rPr lang="en-US" sz="2400" b="1" dirty="0"/>
              <a:t>Plumes</a:t>
            </a:r>
          </a:p>
        </p:txBody>
      </p:sp>
      <p:cxnSp>
        <p:nvCxnSpPr>
          <p:cNvPr id="40" name="Straight Connector 39">
            <a:extLst>
              <a:ext uri="{FF2B5EF4-FFF2-40B4-BE49-F238E27FC236}">
                <a16:creationId xmlns:a16="http://schemas.microsoft.com/office/drawing/2014/main" id="{29B9904B-DCF4-D028-08B7-2046C09F29C1}"/>
              </a:ext>
            </a:extLst>
          </p:cNvPr>
          <p:cNvCxnSpPr>
            <a:cxnSpLocks/>
            <a:stCxn id="3086" idx="6"/>
          </p:cNvCxnSpPr>
          <p:nvPr/>
        </p:nvCxnSpPr>
        <p:spPr>
          <a:xfrm>
            <a:off x="3804487" y="1914754"/>
            <a:ext cx="2162234" cy="1180037"/>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69" name="Picture 68">
            <a:extLst>
              <a:ext uri="{FF2B5EF4-FFF2-40B4-BE49-F238E27FC236}">
                <a16:creationId xmlns:a16="http://schemas.microsoft.com/office/drawing/2014/main" id="{D533A604-8648-EEEF-19CD-43325223DDA0}"/>
              </a:ext>
            </a:extLst>
          </p:cNvPr>
          <p:cNvPicPr>
            <a:picLocks noChangeAspect="1"/>
          </p:cNvPicPr>
          <p:nvPr/>
        </p:nvPicPr>
        <p:blipFill>
          <a:blip r:embed="rId5"/>
          <a:stretch>
            <a:fillRect/>
          </a:stretch>
        </p:blipFill>
        <p:spPr>
          <a:xfrm>
            <a:off x="2313448" y="694370"/>
            <a:ext cx="584200" cy="647700"/>
          </a:xfrm>
          <a:prstGeom prst="rect">
            <a:avLst/>
          </a:prstGeom>
        </p:spPr>
      </p:pic>
      <p:sp>
        <p:nvSpPr>
          <p:cNvPr id="3" name="Title 1">
            <a:extLst>
              <a:ext uri="{FF2B5EF4-FFF2-40B4-BE49-F238E27FC236}">
                <a16:creationId xmlns:a16="http://schemas.microsoft.com/office/drawing/2014/main" id="{5B52C4CF-7395-C420-BEF7-34DB0CE4145C}"/>
              </a:ext>
            </a:extLst>
          </p:cNvPr>
          <p:cNvSpPr txBox="1">
            <a:spLocks/>
          </p:cNvSpPr>
          <p:nvPr/>
        </p:nvSpPr>
        <p:spPr>
          <a:xfrm>
            <a:off x="6542466" y="101599"/>
            <a:ext cx="5649534" cy="90766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fr-CA" sz="4000" kern="1200" dirty="0">
                <a:solidFill>
                  <a:schemeClr val="tx1"/>
                </a:solidFill>
                <a:latin typeface="+mj-lt"/>
                <a:ea typeface="+mj-ea"/>
                <a:cs typeface="+mj-cs"/>
              </a:rPr>
              <a:t>Qu'est-ce</a:t>
            </a:r>
            <a:r>
              <a:rPr lang="en-US" sz="4000" kern="1200" dirty="0">
                <a:solidFill>
                  <a:schemeClr val="tx1"/>
                </a:solidFill>
                <a:latin typeface="+mj-lt"/>
                <a:ea typeface="+mj-ea"/>
                <a:cs typeface="+mj-cs"/>
              </a:rPr>
              <a:t> que les </a:t>
            </a:r>
            <a:r>
              <a:rPr lang="en-US" sz="4000" kern="1200" dirty="0" err="1">
                <a:solidFill>
                  <a:schemeClr val="tx1"/>
                </a:solidFill>
                <a:latin typeface="+mj-lt"/>
                <a:ea typeface="+mj-ea"/>
                <a:cs typeface="+mj-cs"/>
              </a:rPr>
              <a:t>oiseaux</a:t>
            </a:r>
            <a:r>
              <a:rPr lang="en-US" sz="4000" kern="1200" dirty="0">
                <a:solidFill>
                  <a:schemeClr val="tx1"/>
                </a:solidFill>
                <a:latin typeface="+mj-lt"/>
                <a:ea typeface="+mj-ea"/>
                <a:cs typeface="+mj-cs"/>
              </a:rPr>
              <a:t>?</a:t>
            </a:r>
          </a:p>
        </p:txBody>
      </p:sp>
      <p:pic>
        <p:nvPicPr>
          <p:cNvPr id="4" name="Picture 3">
            <a:extLst>
              <a:ext uri="{FF2B5EF4-FFF2-40B4-BE49-F238E27FC236}">
                <a16:creationId xmlns:a16="http://schemas.microsoft.com/office/drawing/2014/main" id="{82EED4BB-62C4-579C-005F-33FF0D9F401F}"/>
              </a:ext>
            </a:extLst>
          </p:cNvPr>
          <p:cNvPicPr>
            <a:picLocks noChangeAspect="1"/>
          </p:cNvPicPr>
          <p:nvPr/>
        </p:nvPicPr>
        <p:blipFill>
          <a:blip r:embed="rId6"/>
          <a:stretch>
            <a:fillRect/>
          </a:stretch>
        </p:blipFill>
        <p:spPr>
          <a:xfrm>
            <a:off x="7798551" y="1048829"/>
            <a:ext cx="4200414" cy="380037"/>
          </a:xfrm>
          <a:prstGeom prst="rect">
            <a:avLst/>
          </a:prstGeom>
        </p:spPr>
      </p:pic>
      <p:sp>
        <p:nvSpPr>
          <p:cNvPr id="5" name="TextBox 4">
            <a:extLst>
              <a:ext uri="{FF2B5EF4-FFF2-40B4-BE49-F238E27FC236}">
                <a16:creationId xmlns:a16="http://schemas.microsoft.com/office/drawing/2014/main" id="{9A249F2E-BA77-8366-DD49-2F60D79CCBB3}"/>
              </a:ext>
            </a:extLst>
          </p:cNvPr>
          <p:cNvSpPr txBox="1"/>
          <p:nvPr/>
        </p:nvSpPr>
        <p:spPr>
          <a:xfrm>
            <a:off x="7847795" y="1408081"/>
            <a:ext cx="4200414" cy="1200329"/>
          </a:xfrm>
          <a:prstGeom prst="rect">
            <a:avLst/>
          </a:prstGeom>
          <a:noFill/>
          <a:ln w="38100">
            <a:noFill/>
          </a:ln>
        </p:spPr>
        <p:txBody>
          <a:bodyPr wrap="square" rtlCol="0">
            <a:spAutoFit/>
          </a:bodyPr>
          <a:lstStyle/>
          <a:p>
            <a:pPr algn="ctr"/>
            <a:r>
              <a:rPr lang="fr-CA" sz="2400" b="1" dirty="0"/>
              <a:t>Quelles</a:t>
            </a:r>
            <a:r>
              <a:rPr lang="en-US" sz="2400" b="1" dirty="0"/>
              <a:t> </a:t>
            </a:r>
            <a:r>
              <a:rPr lang="fr-FR" sz="2400" b="1" dirty="0"/>
              <a:t>sont les 6 caractéristiques déterminantes des oiseaux</a:t>
            </a:r>
            <a:r>
              <a:rPr lang="en-US" sz="2400" b="1" dirty="0"/>
              <a:t>?</a:t>
            </a:r>
          </a:p>
        </p:txBody>
      </p:sp>
      <p:sp>
        <p:nvSpPr>
          <p:cNvPr id="6" name="TextBox 5">
            <a:extLst>
              <a:ext uri="{FF2B5EF4-FFF2-40B4-BE49-F238E27FC236}">
                <a16:creationId xmlns:a16="http://schemas.microsoft.com/office/drawing/2014/main" id="{9D9CF456-E4C4-879E-15E6-E605DDC7BCB4}"/>
              </a:ext>
            </a:extLst>
          </p:cNvPr>
          <p:cNvSpPr txBox="1"/>
          <p:nvPr/>
        </p:nvSpPr>
        <p:spPr>
          <a:xfrm>
            <a:off x="3510066" y="6256321"/>
            <a:ext cx="1967846" cy="584775"/>
          </a:xfrm>
          <a:prstGeom prst="rect">
            <a:avLst/>
          </a:prstGeom>
          <a:noFill/>
        </p:spPr>
        <p:txBody>
          <a:bodyPr wrap="none" rtlCol="0">
            <a:spAutoFit/>
          </a:bodyPr>
          <a:lstStyle/>
          <a:p>
            <a:r>
              <a:rPr lang="en-US" dirty="0"/>
              <a:t>Pigeon </a:t>
            </a:r>
            <a:r>
              <a:rPr lang="en-US" dirty="0" err="1"/>
              <a:t>Biset</a:t>
            </a:r>
            <a:endParaRPr lang="en-US" dirty="0"/>
          </a:p>
          <a:p>
            <a:r>
              <a:rPr lang="en-US" sz="1400" dirty="0"/>
              <a:t>Art par Liz Clayton Fuller</a:t>
            </a:r>
          </a:p>
        </p:txBody>
      </p:sp>
    </p:spTree>
    <p:extLst>
      <p:ext uri="{BB962C8B-B14F-4D97-AF65-F5344CB8AC3E}">
        <p14:creationId xmlns:p14="http://schemas.microsoft.com/office/powerpoint/2010/main" val="1827491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Rock Pigeon | Celebrate Urban Birds">
            <a:extLst>
              <a:ext uri="{FF2B5EF4-FFF2-40B4-BE49-F238E27FC236}">
                <a16:creationId xmlns:a16="http://schemas.microsoft.com/office/drawing/2014/main" id="{C6812C34-7DC2-3B76-A891-15DE595FF4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9443" y="1225846"/>
            <a:ext cx="5743795" cy="5743795"/>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Bird wing shape is driven by environment and behavior • Earth.com">
            <a:extLst>
              <a:ext uri="{FF2B5EF4-FFF2-40B4-BE49-F238E27FC236}">
                <a16:creationId xmlns:a16="http://schemas.microsoft.com/office/drawing/2014/main" id="{1C134DB7-4E23-2961-0952-7130DA70D56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2389" t="7167" r="16704" b="46468"/>
          <a:stretch/>
        </p:blipFill>
        <p:spPr bwMode="auto">
          <a:xfrm>
            <a:off x="169535" y="1294793"/>
            <a:ext cx="153631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6" name="Picture 14" descr="moire | Feather, Blue aesthetic, Blue bird">
            <a:extLst>
              <a:ext uri="{FF2B5EF4-FFF2-40B4-BE49-F238E27FC236}">
                <a16:creationId xmlns:a16="http://schemas.microsoft.com/office/drawing/2014/main" id="{3331ABEB-CC9A-1A22-F5B9-C092A37050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2624">
            <a:off x="2399017" y="715872"/>
            <a:ext cx="153720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19670C3-74D9-E457-2FF9-795196622C90}"/>
              </a:ext>
            </a:extLst>
          </p:cNvPr>
          <p:cNvSpPr txBox="1"/>
          <p:nvPr/>
        </p:nvSpPr>
        <p:spPr>
          <a:xfrm>
            <a:off x="451018" y="2831993"/>
            <a:ext cx="800219" cy="461665"/>
          </a:xfrm>
          <a:prstGeom prst="rect">
            <a:avLst/>
          </a:prstGeom>
          <a:noFill/>
          <a:ln w="38100">
            <a:noFill/>
          </a:ln>
        </p:spPr>
        <p:txBody>
          <a:bodyPr wrap="none" rtlCol="0">
            <a:spAutoFit/>
          </a:bodyPr>
          <a:lstStyle/>
          <a:p>
            <a:r>
              <a:rPr lang="en-US" sz="2400" b="1" dirty="0"/>
              <a:t>Ailes</a:t>
            </a:r>
          </a:p>
        </p:txBody>
      </p:sp>
      <p:sp>
        <p:nvSpPr>
          <p:cNvPr id="17" name="TextBox 16">
            <a:extLst>
              <a:ext uri="{FF2B5EF4-FFF2-40B4-BE49-F238E27FC236}">
                <a16:creationId xmlns:a16="http://schemas.microsoft.com/office/drawing/2014/main" id="{E41D9554-9B18-3E64-FB30-DAD6A7BF3856}"/>
              </a:ext>
            </a:extLst>
          </p:cNvPr>
          <p:cNvSpPr txBox="1"/>
          <p:nvPr/>
        </p:nvSpPr>
        <p:spPr>
          <a:xfrm>
            <a:off x="2251436" y="2241854"/>
            <a:ext cx="1832361" cy="461665"/>
          </a:xfrm>
          <a:prstGeom prst="rect">
            <a:avLst/>
          </a:prstGeom>
          <a:noFill/>
          <a:ln w="38100">
            <a:noFill/>
          </a:ln>
        </p:spPr>
        <p:txBody>
          <a:bodyPr wrap="square" rtlCol="0">
            <a:spAutoFit/>
          </a:bodyPr>
          <a:lstStyle/>
          <a:p>
            <a:pPr algn="ctr"/>
            <a:r>
              <a:rPr lang="en-US" sz="2400" b="1" dirty="0"/>
              <a:t>Plumes</a:t>
            </a:r>
          </a:p>
        </p:txBody>
      </p:sp>
      <p:cxnSp>
        <p:nvCxnSpPr>
          <p:cNvPr id="40" name="Straight Connector 39">
            <a:extLst>
              <a:ext uri="{FF2B5EF4-FFF2-40B4-BE49-F238E27FC236}">
                <a16:creationId xmlns:a16="http://schemas.microsoft.com/office/drawing/2014/main" id="{29B9904B-DCF4-D028-08B7-2046C09F29C1}"/>
              </a:ext>
            </a:extLst>
          </p:cNvPr>
          <p:cNvCxnSpPr>
            <a:cxnSpLocks/>
            <a:stCxn id="3086" idx="6"/>
          </p:cNvCxnSpPr>
          <p:nvPr/>
        </p:nvCxnSpPr>
        <p:spPr>
          <a:xfrm>
            <a:off x="3804487" y="1914754"/>
            <a:ext cx="2162234" cy="1180037"/>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CCDFCB2-870C-FBE3-6C74-918D79D1D5BD}"/>
              </a:ext>
            </a:extLst>
          </p:cNvPr>
          <p:cNvCxnSpPr>
            <a:cxnSpLocks/>
            <a:stCxn id="3082" idx="5"/>
          </p:cNvCxnSpPr>
          <p:nvPr/>
        </p:nvCxnSpPr>
        <p:spPr>
          <a:xfrm>
            <a:off x="1480858" y="2606875"/>
            <a:ext cx="3582083" cy="1762318"/>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69" name="Picture 68">
            <a:extLst>
              <a:ext uri="{FF2B5EF4-FFF2-40B4-BE49-F238E27FC236}">
                <a16:creationId xmlns:a16="http://schemas.microsoft.com/office/drawing/2014/main" id="{D533A604-8648-EEEF-19CD-43325223DDA0}"/>
              </a:ext>
            </a:extLst>
          </p:cNvPr>
          <p:cNvPicPr>
            <a:picLocks noChangeAspect="1"/>
          </p:cNvPicPr>
          <p:nvPr/>
        </p:nvPicPr>
        <p:blipFill>
          <a:blip r:embed="rId6"/>
          <a:stretch>
            <a:fillRect/>
          </a:stretch>
        </p:blipFill>
        <p:spPr>
          <a:xfrm>
            <a:off x="2313448" y="694370"/>
            <a:ext cx="584200" cy="647700"/>
          </a:xfrm>
          <a:prstGeom prst="rect">
            <a:avLst/>
          </a:prstGeom>
        </p:spPr>
      </p:pic>
      <p:pic>
        <p:nvPicPr>
          <p:cNvPr id="73" name="Picture 72">
            <a:extLst>
              <a:ext uri="{FF2B5EF4-FFF2-40B4-BE49-F238E27FC236}">
                <a16:creationId xmlns:a16="http://schemas.microsoft.com/office/drawing/2014/main" id="{8C6EAF5E-D56C-50C1-8B43-FC56361A32D4}"/>
              </a:ext>
            </a:extLst>
          </p:cNvPr>
          <p:cNvPicPr>
            <a:picLocks noChangeAspect="1"/>
          </p:cNvPicPr>
          <p:nvPr/>
        </p:nvPicPr>
        <p:blipFill>
          <a:blip r:embed="rId7"/>
          <a:stretch>
            <a:fillRect/>
          </a:stretch>
        </p:blipFill>
        <p:spPr>
          <a:xfrm>
            <a:off x="107491" y="1290794"/>
            <a:ext cx="584200" cy="647700"/>
          </a:xfrm>
          <a:prstGeom prst="rect">
            <a:avLst/>
          </a:prstGeom>
        </p:spPr>
      </p:pic>
      <p:sp>
        <p:nvSpPr>
          <p:cNvPr id="3" name="Title 1">
            <a:extLst>
              <a:ext uri="{FF2B5EF4-FFF2-40B4-BE49-F238E27FC236}">
                <a16:creationId xmlns:a16="http://schemas.microsoft.com/office/drawing/2014/main" id="{5F6DC4FD-6FD7-692D-BD82-C4169EEE1562}"/>
              </a:ext>
            </a:extLst>
          </p:cNvPr>
          <p:cNvSpPr txBox="1">
            <a:spLocks/>
          </p:cNvSpPr>
          <p:nvPr/>
        </p:nvSpPr>
        <p:spPr>
          <a:xfrm>
            <a:off x="6542466" y="101599"/>
            <a:ext cx="5649534" cy="90766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fr-CA" sz="4000" kern="1200" dirty="0">
                <a:solidFill>
                  <a:schemeClr val="tx1"/>
                </a:solidFill>
                <a:latin typeface="+mj-lt"/>
                <a:ea typeface="+mj-ea"/>
                <a:cs typeface="+mj-cs"/>
              </a:rPr>
              <a:t>Qu'est-ce</a:t>
            </a:r>
            <a:r>
              <a:rPr lang="en-US" sz="4000" kern="1200" dirty="0">
                <a:solidFill>
                  <a:schemeClr val="tx1"/>
                </a:solidFill>
                <a:latin typeface="+mj-lt"/>
                <a:ea typeface="+mj-ea"/>
                <a:cs typeface="+mj-cs"/>
              </a:rPr>
              <a:t> que les </a:t>
            </a:r>
            <a:r>
              <a:rPr lang="en-US" sz="4000" kern="1200" dirty="0" err="1">
                <a:solidFill>
                  <a:schemeClr val="tx1"/>
                </a:solidFill>
                <a:latin typeface="+mj-lt"/>
                <a:ea typeface="+mj-ea"/>
                <a:cs typeface="+mj-cs"/>
              </a:rPr>
              <a:t>oiseaux</a:t>
            </a:r>
            <a:r>
              <a:rPr lang="en-US" sz="4000" kern="1200" dirty="0">
                <a:solidFill>
                  <a:schemeClr val="tx1"/>
                </a:solidFill>
                <a:latin typeface="+mj-lt"/>
                <a:ea typeface="+mj-ea"/>
                <a:cs typeface="+mj-cs"/>
              </a:rPr>
              <a:t>?</a:t>
            </a:r>
          </a:p>
        </p:txBody>
      </p:sp>
      <p:pic>
        <p:nvPicPr>
          <p:cNvPr id="4" name="Picture 3">
            <a:extLst>
              <a:ext uri="{FF2B5EF4-FFF2-40B4-BE49-F238E27FC236}">
                <a16:creationId xmlns:a16="http://schemas.microsoft.com/office/drawing/2014/main" id="{5C8F3AF0-C5C3-C3F7-3EC3-2558F61BCA77}"/>
              </a:ext>
            </a:extLst>
          </p:cNvPr>
          <p:cNvPicPr>
            <a:picLocks noChangeAspect="1"/>
          </p:cNvPicPr>
          <p:nvPr/>
        </p:nvPicPr>
        <p:blipFill>
          <a:blip r:embed="rId8"/>
          <a:stretch>
            <a:fillRect/>
          </a:stretch>
        </p:blipFill>
        <p:spPr>
          <a:xfrm>
            <a:off x="7798551" y="1048829"/>
            <a:ext cx="4200414" cy="380037"/>
          </a:xfrm>
          <a:prstGeom prst="rect">
            <a:avLst/>
          </a:prstGeom>
        </p:spPr>
      </p:pic>
      <p:sp>
        <p:nvSpPr>
          <p:cNvPr id="5" name="TextBox 4">
            <a:extLst>
              <a:ext uri="{FF2B5EF4-FFF2-40B4-BE49-F238E27FC236}">
                <a16:creationId xmlns:a16="http://schemas.microsoft.com/office/drawing/2014/main" id="{AA7A4021-AC2D-D1E5-D1A2-5D79CB1E490C}"/>
              </a:ext>
            </a:extLst>
          </p:cNvPr>
          <p:cNvSpPr txBox="1"/>
          <p:nvPr/>
        </p:nvSpPr>
        <p:spPr>
          <a:xfrm>
            <a:off x="7847795" y="1408081"/>
            <a:ext cx="4200414" cy="1200329"/>
          </a:xfrm>
          <a:prstGeom prst="rect">
            <a:avLst/>
          </a:prstGeom>
          <a:noFill/>
          <a:ln w="38100">
            <a:noFill/>
          </a:ln>
        </p:spPr>
        <p:txBody>
          <a:bodyPr wrap="square" rtlCol="0">
            <a:spAutoFit/>
          </a:bodyPr>
          <a:lstStyle/>
          <a:p>
            <a:pPr algn="ctr"/>
            <a:r>
              <a:rPr lang="fr-CA" sz="2400" b="1" dirty="0"/>
              <a:t>Quelles</a:t>
            </a:r>
            <a:r>
              <a:rPr lang="en-US" sz="2400" b="1" dirty="0"/>
              <a:t> </a:t>
            </a:r>
            <a:r>
              <a:rPr lang="fr-FR" sz="2400" b="1" dirty="0"/>
              <a:t>sont les 6 caractéristiques déterminantes des oiseaux</a:t>
            </a:r>
            <a:r>
              <a:rPr lang="en-US" sz="2400" b="1" dirty="0"/>
              <a:t>?</a:t>
            </a:r>
          </a:p>
        </p:txBody>
      </p:sp>
      <p:sp>
        <p:nvSpPr>
          <p:cNvPr id="6" name="TextBox 5">
            <a:extLst>
              <a:ext uri="{FF2B5EF4-FFF2-40B4-BE49-F238E27FC236}">
                <a16:creationId xmlns:a16="http://schemas.microsoft.com/office/drawing/2014/main" id="{0B6D1175-B754-2F29-8DEA-EF77852781FA}"/>
              </a:ext>
            </a:extLst>
          </p:cNvPr>
          <p:cNvSpPr txBox="1"/>
          <p:nvPr/>
        </p:nvSpPr>
        <p:spPr>
          <a:xfrm>
            <a:off x="3510066" y="6256321"/>
            <a:ext cx="1967846" cy="584775"/>
          </a:xfrm>
          <a:prstGeom prst="rect">
            <a:avLst/>
          </a:prstGeom>
          <a:noFill/>
        </p:spPr>
        <p:txBody>
          <a:bodyPr wrap="none" rtlCol="0">
            <a:spAutoFit/>
          </a:bodyPr>
          <a:lstStyle/>
          <a:p>
            <a:r>
              <a:rPr lang="en-US" dirty="0"/>
              <a:t>Pigeon </a:t>
            </a:r>
            <a:r>
              <a:rPr lang="en-US" dirty="0" err="1"/>
              <a:t>Biset</a:t>
            </a:r>
            <a:endParaRPr lang="en-US" dirty="0"/>
          </a:p>
          <a:p>
            <a:r>
              <a:rPr lang="en-US" sz="1400" dirty="0"/>
              <a:t>Art par Liz Clayton Fuller</a:t>
            </a:r>
          </a:p>
        </p:txBody>
      </p:sp>
    </p:spTree>
    <p:extLst>
      <p:ext uri="{BB962C8B-B14F-4D97-AF65-F5344CB8AC3E}">
        <p14:creationId xmlns:p14="http://schemas.microsoft.com/office/powerpoint/2010/main" val="523858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Rock Pigeon | Celebrate Urban Birds">
            <a:extLst>
              <a:ext uri="{FF2B5EF4-FFF2-40B4-BE49-F238E27FC236}">
                <a16:creationId xmlns:a16="http://schemas.microsoft.com/office/drawing/2014/main" id="{C6812C34-7DC2-3B76-A891-15DE595FF4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9443" y="1225846"/>
            <a:ext cx="5743795" cy="5743795"/>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Bird wing shape is driven by environment and behavior • Earth.com">
            <a:extLst>
              <a:ext uri="{FF2B5EF4-FFF2-40B4-BE49-F238E27FC236}">
                <a16:creationId xmlns:a16="http://schemas.microsoft.com/office/drawing/2014/main" id="{1C134DB7-4E23-2961-0952-7130DA70D56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2389" t="7167" r="16704" b="46468"/>
          <a:stretch/>
        </p:blipFill>
        <p:spPr bwMode="auto">
          <a:xfrm>
            <a:off x="169535" y="1294793"/>
            <a:ext cx="153631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4" name="Picture 12" descr="TIME for Kids | Types of Beaks">
            <a:extLst>
              <a:ext uri="{FF2B5EF4-FFF2-40B4-BE49-F238E27FC236}">
                <a16:creationId xmlns:a16="http://schemas.microsoft.com/office/drawing/2014/main" id="{C45A13D0-3819-D2A4-5068-EFDAD9FFB83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829" t="6860" r="36805" b="5559"/>
          <a:stretch/>
        </p:blipFill>
        <p:spPr bwMode="auto">
          <a:xfrm>
            <a:off x="4831882" y="163907"/>
            <a:ext cx="1537788" cy="1538371"/>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6" name="Picture 14" descr="moire | Feather, Blue aesthetic, Blue bird">
            <a:extLst>
              <a:ext uri="{FF2B5EF4-FFF2-40B4-BE49-F238E27FC236}">
                <a16:creationId xmlns:a16="http://schemas.microsoft.com/office/drawing/2014/main" id="{3331ABEB-CC9A-1A22-F5B9-C092A370503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042624">
            <a:off x="2399017" y="715872"/>
            <a:ext cx="153720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19670C3-74D9-E457-2FF9-795196622C90}"/>
              </a:ext>
            </a:extLst>
          </p:cNvPr>
          <p:cNvSpPr txBox="1"/>
          <p:nvPr/>
        </p:nvSpPr>
        <p:spPr>
          <a:xfrm>
            <a:off x="451018" y="2831993"/>
            <a:ext cx="800219" cy="461665"/>
          </a:xfrm>
          <a:prstGeom prst="rect">
            <a:avLst/>
          </a:prstGeom>
          <a:noFill/>
          <a:ln w="38100">
            <a:noFill/>
          </a:ln>
        </p:spPr>
        <p:txBody>
          <a:bodyPr wrap="none" rtlCol="0">
            <a:spAutoFit/>
          </a:bodyPr>
          <a:lstStyle/>
          <a:p>
            <a:r>
              <a:rPr lang="en-US" sz="2400" b="1" dirty="0"/>
              <a:t>Ailes</a:t>
            </a:r>
          </a:p>
        </p:txBody>
      </p:sp>
      <p:sp>
        <p:nvSpPr>
          <p:cNvPr id="13" name="TextBox 12">
            <a:extLst>
              <a:ext uri="{FF2B5EF4-FFF2-40B4-BE49-F238E27FC236}">
                <a16:creationId xmlns:a16="http://schemas.microsoft.com/office/drawing/2014/main" id="{D985A4E5-DB73-472D-DCAC-35E6C53BF149}"/>
              </a:ext>
            </a:extLst>
          </p:cNvPr>
          <p:cNvSpPr txBox="1"/>
          <p:nvPr/>
        </p:nvSpPr>
        <p:spPr>
          <a:xfrm>
            <a:off x="5138742" y="1673281"/>
            <a:ext cx="764953" cy="461665"/>
          </a:xfrm>
          <a:prstGeom prst="rect">
            <a:avLst/>
          </a:prstGeom>
          <a:noFill/>
          <a:ln w="38100">
            <a:noFill/>
          </a:ln>
        </p:spPr>
        <p:txBody>
          <a:bodyPr wrap="none" rtlCol="0">
            <a:spAutoFit/>
          </a:bodyPr>
          <a:lstStyle/>
          <a:p>
            <a:r>
              <a:rPr lang="en-US" sz="2400" b="1" dirty="0" err="1"/>
              <a:t>Becs</a:t>
            </a:r>
            <a:endParaRPr lang="en-US" sz="2400" b="1" dirty="0"/>
          </a:p>
        </p:txBody>
      </p:sp>
      <p:sp>
        <p:nvSpPr>
          <p:cNvPr id="17" name="TextBox 16">
            <a:extLst>
              <a:ext uri="{FF2B5EF4-FFF2-40B4-BE49-F238E27FC236}">
                <a16:creationId xmlns:a16="http://schemas.microsoft.com/office/drawing/2014/main" id="{E41D9554-9B18-3E64-FB30-DAD6A7BF3856}"/>
              </a:ext>
            </a:extLst>
          </p:cNvPr>
          <p:cNvSpPr txBox="1"/>
          <p:nvPr/>
        </p:nvSpPr>
        <p:spPr>
          <a:xfrm>
            <a:off x="2251436" y="2241854"/>
            <a:ext cx="1832361" cy="461665"/>
          </a:xfrm>
          <a:prstGeom prst="rect">
            <a:avLst/>
          </a:prstGeom>
          <a:noFill/>
          <a:ln w="38100">
            <a:noFill/>
          </a:ln>
        </p:spPr>
        <p:txBody>
          <a:bodyPr wrap="square" rtlCol="0">
            <a:spAutoFit/>
          </a:bodyPr>
          <a:lstStyle/>
          <a:p>
            <a:pPr algn="ctr"/>
            <a:r>
              <a:rPr lang="en-US" sz="2400" b="1" dirty="0"/>
              <a:t>Plumes</a:t>
            </a:r>
          </a:p>
        </p:txBody>
      </p:sp>
      <p:cxnSp>
        <p:nvCxnSpPr>
          <p:cNvPr id="37" name="Straight Connector 36">
            <a:extLst>
              <a:ext uri="{FF2B5EF4-FFF2-40B4-BE49-F238E27FC236}">
                <a16:creationId xmlns:a16="http://schemas.microsoft.com/office/drawing/2014/main" id="{F2092B65-E8B4-FE1F-D594-E14B960E69FE}"/>
              </a:ext>
            </a:extLst>
          </p:cNvPr>
          <p:cNvCxnSpPr>
            <a:stCxn id="3084" idx="6"/>
          </p:cNvCxnSpPr>
          <p:nvPr/>
        </p:nvCxnSpPr>
        <p:spPr>
          <a:xfrm>
            <a:off x="6369670" y="933093"/>
            <a:ext cx="810619" cy="1090579"/>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9B9904B-DCF4-D028-08B7-2046C09F29C1}"/>
              </a:ext>
            </a:extLst>
          </p:cNvPr>
          <p:cNvCxnSpPr>
            <a:cxnSpLocks/>
            <a:stCxn id="3086" idx="6"/>
          </p:cNvCxnSpPr>
          <p:nvPr/>
        </p:nvCxnSpPr>
        <p:spPr>
          <a:xfrm>
            <a:off x="3804487" y="1914754"/>
            <a:ext cx="2162234" cy="1180037"/>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CCDFCB2-870C-FBE3-6C74-918D79D1D5BD}"/>
              </a:ext>
            </a:extLst>
          </p:cNvPr>
          <p:cNvCxnSpPr>
            <a:cxnSpLocks/>
            <a:stCxn id="3082" idx="5"/>
          </p:cNvCxnSpPr>
          <p:nvPr/>
        </p:nvCxnSpPr>
        <p:spPr>
          <a:xfrm>
            <a:off x="1480858" y="2606875"/>
            <a:ext cx="3582083" cy="1762318"/>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69" name="Picture 68">
            <a:extLst>
              <a:ext uri="{FF2B5EF4-FFF2-40B4-BE49-F238E27FC236}">
                <a16:creationId xmlns:a16="http://schemas.microsoft.com/office/drawing/2014/main" id="{D533A604-8648-EEEF-19CD-43325223DDA0}"/>
              </a:ext>
            </a:extLst>
          </p:cNvPr>
          <p:cNvPicPr>
            <a:picLocks noChangeAspect="1"/>
          </p:cNvPicPr>
          <p:nvPr/>
        </p:nvPicPr>
        <p:blipFill>
          <a:blip r:embed="rId7"/>
          <a:stretch>
            <a:fillRect/>
          </a:stretch>
        </p:blipFill>
        <p:spPr>
          <a:xfrm>
            <a:off x="2313448" y="694370"/>
            <a:ext cx="584200" cy="647700"/>
          </a:xfrm>
          <a:prstGeom prst="rect">
            <a:avLst/>
          </a:prstGeom>
        </p:spPr>
      </p:pic>
      <p:pic>
        <p:nvPicPr>
          <p:cNvPr id="73" name="Picture 72">
            <a:extLst>
              <a:ext uri="{FF2B5EF4-FFF2-40B4-BE49-F238E27FC236}">
                <a16:creationId xmlns:a16="http://schemas.microsoft.com/office/drawing/2014/main" id="{8C6EAF5E-D56C-50C1-8B43-FC56361A32D4}"/>
              </a:ext>
            </a:extLst>
          </p:cNvPr>
          <p:cNvPicPr>
            <a:picLocks noChangeAspect="1"/>
          </p:cNvPicPr>
          <p:nvPr/>
        </p:nvPicPr>
        <p:blipFill>
          <a:blip r:embed="rId8"/>
          <a:stretch>
            <a:fillRect/>
          </a:stretch>
        </p:blipFill>
        <p:spPr>
          <a:xfrm>
            <a:off x="107491" y="1290794"/>
            <a:ext cx="584200" cy="647700"/>
          </a:xfrm>
          <a:prstGeom prst="rect">
            <a:avLst/>
          </a:prstGeom>
        </p:spPr>
      </p:pic>
      <p:pic>
        <p:nvPicPr>
          <p:cNvPr id="74" name="Picture 73">
            <a:extLst>
              <a:ext uri="{FF2B5EF4-FFF2-40B4-BE49-F238E27FC236}">
                <a16:creationId xmlns:a16="http://schemas.microsoft.com/office/drawing/2014/main" id="{22D08F97-FE5F-065B-65B4-C282AEF767CD}"/>
              </a:ext>
            </a:extLst>
          </p:cNvPr>
          <p:cNvPicPr>
            <a:picLocks noChangeAspect="1"/>
          </p:cNvPicPr>
          <p:nvPr/>
        </p:nvPicPr>
        <p:blipFill>
          <a:blip r:embed="rId9"/>
          <a:stretch>
            <a:fillRect/>
          </a:stretch>
        </p:blipFill>
        <p:spPr>
          <a:xfrm>
            <a:off x="4677429" y="211482"/>
            <a:ext cx="584200" cy="647700"/>
          </a:xfrm>
          <a:prstGeom prst="rect">
            <a:avLst/>
          </a:prstGeom>
        </p:spPr>
      </p:pic>
      <p:sp>
        <p:nvSpPr>
          <p:cNvPr id="6" name="Title 1">
            <a:extLst>
              <a:ext uri="{FF2B5EF4-FFF2-40B4-BE49-F238E27FC236}">
                <a16:creationId xmlns:a16="http://schemas.microsoft.com/office/drawing/2014/main" id="{53A1E6EC-4BF1-CAC6-C9A2-F0AF2B5CABA2}"/>
              </a:ext>
            </a:extLst>
          </p:cNvPr>
          <p:cNvSpPr txBox="1">
            <a:spLocks/>
          </p:cNvSpPr>
          <p:nvPr/>
        </p:nvSpPr>
        <p:spPr>
          <a:xfrm>
            <a:off x="6542466" y="101599"/>
            <a:ext cx="5649534" cy="90766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fr-CA" sz="4000" kern="1200" dirty="0">
                <a:solidFill>
                  <a:schemeClr val="tx1"/>
                </a:solidFill>
                <a:latin typeface="+mj-lt"/>
                <a:ea typeface="+mj-ea"/>
                <a:cs typeface="+mj-cs"/>
              </a:rPr>
              <a:t>Qu'est-ce</a:t>
            </a:r>
            <a:r>
              <a:rPr lang="en-US" sz="4000" kern="1200" dirty="0">
                <a:solidFill>
                  <a:schemeClr val="tx1"/>
                </a:solidFill>
                <a:latin typeface="+mj-lt"/>
                <a:ea typeface="+mj-ea"/>
                <a:cs typeface="+mj-cs"/>
              </a:rPr>
              <a:t> que les </a:t>
            </a:r>
            <a:r>
              <a:rPr lang="en-US" sz="4000" kern="1200" dirty="0" err="1">
                <a:solidFill>
                  <a:schemeClr val="tx1"/>
                </a:solidFill>
                <a:latin typeface="+mj-lt"/>
                <a:ea typeface="+mj-ea"/>
                <a:cs typeface="+mj-cs"/>
              </a:rPr>
              <a:t>oiseaux</a:t>
            </a:r>
            <a:r>
              <a:rPr lang="en-US" sz="4000" kern="1200" dirty="0">
                <a:solidFill>
                  <a:schemeClr val="tx1"/>
                </a:solidFill>
                <a:latin typeface="+mj-lt"/>
                <a:ea typeface="+mj-ea"/>
                <a:cs typeface="+mj-cs"/>
              </a:rPr>
              <a:t>?</a:t>
            </a:r>
          </a:p>
        </p:txBody>
      </p:sp>
      <p:pic>
        <p:nvPicPr>
          <p:cNvPr id="7" name="Picture 6">
            <a:extLst>
              <a:ext uri="{FF2B5EF4-FFF2-40B4-BE49-F238E27FC236}">
                <a16:creationId xmlns:a16="http://schemas.microsoft.com/office/drawing/2014/main" id="{09B483AA-FE62-667D-5E5C-BB120BB37F20}"/>
              </a:ext>
            </a:extLst>
          </p:cNvPr>
          <p:cNvPicPr>
            <a:picLocks noChangeAspect="1"/>
          </p:cNvPicPr>
          <p:nvPr/>
        </p:nvPicPr>
        <p:blipFill>
          <a:blip r:embed="rId10"/>
          <a:stretch>
            <a:fillRect/>
          </a:stretch>
        </p:blipFill>
        <p:spPr>
          <a:xfrm>
            <a:off x="7798551" y="1048829"/>
            <a:ext cx="4200414" cy="380037"/>
          </a:xfrm>
          <a:prstGeom prst="rect">
            <a:avLst/>
          </a:prstGeom>
        </p:spPr>
      </p:pic>
      <p:sp>
        <p:nvSpPr>
          <p:cNvPr id="8" name="TextBox 7">
            <a:extLst>
              <a:ext uri="{FF2B5EF4-FFF2-40B4-BE49-F238E27FC236}">
                <a16:creationId xmlns:a16="http://schemas.microsoft.com/office/drawing/2014/main" id="{713715D5-DCA1-C56E-177C-0140619805E0}"/>
              </a:ext>
            </a:extLst>
          </p:cNvPr>
          <p:cNvSpPr txBox="1"/>
          <p:nvPr/>
        </p:nvSpPr>
        <p:spPr>
          <a:xfrm>
            <a:off x="7847795" y="1408081"/>
            <a:ext cx="4200414" cy="1200329"/>
          </a:xfrm>
          <a:prstGeom prst="rect">
            <a:avLst/>
          </a:prstGeom>
          <a:noFill/>
          <a:ln w="38100">
            <a:noFill/>
          </a:ln>
        </p:spPr>
        <p:txBody>
          <a:bodyPr wrap="square" rtlCol="0">
            <a:spAutoFit/>
          </a:bodyPr>
          <a:lstStyle/>
          <a:p>
            <a:pPr algn="ctr"/>
            <a:r>
              <a:rPr lang="fr-CA" sz="2400" b="1" dirty="0"/>
              <a:t>Quelles</a:t>
            </a:r>
            <a:r>
              <a:rPr lang="en-US" sz="2400" b="1" dirty="0"/>
              <a:t> </a:t>
            </a:r>
            <a:r>
              <a:rPr lang="fr-FR" sz="2400" b="1" dirty="0"/>
              <a:t>sont les 6 caractéristiques déterminantes des oiseaux</a:t>
            </a:r>
            <a:r>
              <a:rPr lang="en-US" sz="2400" b="1" dirty="0"/>
              <a:t>?</a:t>
            </a:r>
          </a:p>
        </p:txBody>
      </p:sp>
      <p:sp>
        <p:nvSpPr>
          <p:cNvPr id="9" name="TextBox 8">
            <a:extLst>
              <a:ext uri="{FF2B5EF4-FFF2-40B4-BE49-F238E27FC236}">
                <a16:creationId xmlns:a16="http://schemas.microsoft.com/office/drawing/2014/main" id="{C562CB56-8A91-AF92-BEAD-DA4D69387960}"/>
              </a:ext>
            </a:extLst>
          </p:cNvPr>
          <p:cNvSpPr txBox="1"/>
          <p:nvPr/>
        </p:nvSpPr>
        <p:spPr>
          <a:xfrm>
            <a:off x="3510066" y="6256321"/>
            <a:ext cx="1967846" cy="584775"/>
          </a:xfrm>
          <a:prstGeom prst="rect">
            <a:avLst/>
          </a:prstGeom>
          <a:noFill/>
        </p:spPr>
        <p:txBody>
          <a:bodyPr wrap="none" rtlCol="0">
            <a:spAutoFit/>
          </a:bodyPr>
          <a:lstStyle/>
          <a:p>
            <a:r>
              <a:rPr lang="en-US" dirty="0"/>
              <a:t>Pigeon </a:t>
            </a:r>
            <a:r>
              <a:rPr lang="en-US" dirty="0" err="1"/>
              <a:t>Biset</a:t>
            </a:r>
            <a:endParaRPr lang="en-US" dirty="0"/>
          </a:p>
          <a:p>
            <a:r>
              <a:rPr lang="en-US" sz="1400" dirty="0"/>
              <a:t>Art par Liz Clayton Fuller</a:t>
            </a:r>
          </a:p>
        </p:txBody>
      </p:sp>
    </p:spTree>
    <p:extLst>
      <p:ext uri="{BB962C8B-B14F-4D97-AF65-F5344CB8AC3E}">
        <p14:creationId xmlns:p14="http://schemas.microsoft.com/office/powerpoint/2010/main" val="222747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Rock Pigeon | Celebrate Urban Birds">
            <a:extLst>
              <a:ext uri="{FF2B5EF4-FFF2-40B4-BE49-F238E27FC236}">
                <a16:creationId xmlns:a16="http://schemas.microsoft.com/office/drawing/2014/main" id="{C6812C34-7DC2-3B76-A891-15DE595FF4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9443" y="1225846"/>
            <a:ext cx="5743795" cy="5743795"/>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Bird wing shape is driven by environment and behavior • Earth.com">
            <a:extLst>
              <a:ext uri="{FF2B5EF4-FFF2-40B4-BE49-F238E27FC236}">
                <a16:creationId xmlns:a16="http://schemas.microsoft.com/office/drawing/2014/main" id="{1C134DB7-4E23-2961-0952-7130DA70D56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2389" t="7167" r="16704" b="46468"/>
          <a:stretch/>
        </p:blipFill>
        <p:spPr bwMode="auto">
          <a:xfrm>
            <a:off x="169535" y="1294793"/>
            <a:ext cx="153631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4" name="Picture 12" descr="TIME for Kids | Types of Beaks">
            <a:extLst>
              <a:ext uri="{FF2B5EF4-FFF2-40B4-BE49-F238E27FC236}">
                <a16:creationId xmlns:a16="http://schemas.microsoft.com/office/drawing/2014/main" id="{C45A13D0-3819-D2A4-5068-EFDAD9FFB83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829" t="6860" r="36805" b="5559"/>
          <a:stretch/>
        </p:blipFill>
        <p:spPr bwMode="auto">
          <a:xfrm>
            <a:off x="4831882" y="163907"/>
            <a:ext cx="1537788" cy="1538371"/>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6" name="Picture 14" descr="moire | Feather, Blue aesthetic, Blue bird">
            <a:extLst>
              <a:ext uri="{FF2B5EF4-FFF2-40B4-BE49-F238E27FC236}">
                <a16:creationId xmlns:a16="http://schemas.microsoft.com/office/drawing/2014/main" id="{3331ABEB-CC9A-1A22-F5B9-C092A370503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042624">
            <a:off x="2399017" y="715872"/>
            <a:ext cx="153720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92" name="Picture 20">
            <a:extLst>
              <a:ext uri="{FF2B5EF4-FFF2-40B4-BE49-F238E27FC236}">
                <a16:creationId xmlns:a16="http://schemas.microsoft.com/office/drawing/2014/main" id="{159B1D86-0A69-D126-D012-DEB9D53F695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0640" t="12930" r="17733" b="4397"/>
          <a:stretch/>
        </p:blipFill>
        <p:spPr bwMode="auto">
          <a:xfrm>
            <a:off x="384666" y="3960168"/>
            <a:ext cx="1537282"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19670C3-74D9-E457-2FF9-795196622C90}"/>
              </a:ext>
            </a:extLst>
          </p:cNvPr>
          <p:cNvSpPr txBox="1"/>
          <p:nvPr/>
        </p:nvSpPr>
        <p:spPr>
          <a:xfrm>
            <a:off x="451018" y="2831993"/>
            <a:ext cx="800219" cy="461665"/>
          </a:xfrm>
          <a:prstGeom prst="rect">
            <a:avLst/>
          </a:prstGeom>
          <a:noFill/>
          <a:ln w="38100">
            <a:noFill/>
          </a:ln>
        </p:spPr>
        <p:txBody>
          <a:bodyPr wrap="none" rtlCol="0">
            <a:spAutoFit/>
          </a:bodyPr>
          <a:lstStyle/>
          <a:p>
            <a:r>
              <a:rPr lang="en-US" sz="2400" b="1" dirty="0"/>
              <a:t>Ailes</a:t>
            </a:r>
          </a:p>
        </p:txBody>
      </p:sp>
      <p:sp>
        <p:nvSpPr>
          <p:cNvPr id="13" name="TextBox 12">
            <a:extLst>
              <a:ext uri="{FF2B5EF4-FFF2-40B4-BE49-F238E27FC236}">
                <a16:creationId xmlns:a16="http://schemas.microsoft.com/office/drawing/2014/main" id="{D985A4E5-DB73-472D-DCAC-35E6C53BF149}"/>
              </a:ext>
            </a:extLst>
          </p:cNvPr>
          <p:cNvSpPr txBox="1"/>
          <p:nvPr/>
        </p:nvSpPr>
        <p:spPr>
          <a:xfrm>
            <a:off x="5138742" y="1673281"/>
            <a:ext cx="764953" cy="461665"/>
          </a:xfrm>
          <a:prstGeom prst="rect">
            <a:avLst/>
          </a:prstGeom>
          <a:noFill/>
          <a:ln w="38100">
            <a:noFill/>
          </a:ln>
        </p:spPr>
        <p:txBody>
          <a:bodyPr wrap="none" rtlCol="0">
            <a:spAutoFit/>
          </a:bodyPr>
          <a:lstStyle/>
          <a:p>
            <a:r>
              <a:rPr lang="en-US" sz="2400" b="1" dirty="0" err="1"/>
              <a:t>Becs</a:t>
            </a:r>
            <a:endParaRPr lang="en-US" sz="2400" b="1" dirty="0"/>
          </a:p>
        </p:txBody>
      </p:sp>
      <p:sp>
        <p:nvSpPr>
          <p:cNvPr id="15" name="TextBox 14">
            <a:extLst>
              <a:ext uri="{FF2B5EF4-FFF2-40B4-BE49-F238E27FC236}">
                <a16:creationId xmlns:a16="http://schemas.microsoft.com/office/drawing/2014/main" id="{C32382F3-C9EF-2BE7-68BA-49FA8E98AAE6}"/>
              </a:ext>
            </a:extLst>
          </p:cNvPr>
          <p:cNvSpPr txBox="1"/>
          <p:nvPr/>
        </p:nvSpPr>
        <p:spPr>
          <a:xfrm>
            <a:off x="237126" y="5497368"/>
            <a:ext cx="1832361" cy="830997"/>
          </a:xfrm>
          <a:prstGeom prst="rect">
            <a:avLst/>
          </a:prstGeom>
          <a:noFill/>
          <a:ln w="38100">
            <a:noFill/>
          </a:ln>
        </p:spPr>
        <p:txBody>
          <a:bodyPr wrap="square" rtlCol="0">
            <a:spAutoFit/>
          </a:bodyPr>
          <a:lstStyle/>
          <a:p>
            <a:pPr algn="ctr"/>
            <a:r>
              <a:rPr lang="en-US" sz="2400" b="1" dirty="0"/>
              <a:t>Oeufs à </a:t>
            </a:r>
            <a:r>
              <a:rPr lang="fr-CA" sz="2400" b="1" dirty="0"/>
              <a:t>Coque</a:t>
            </a:r>
            <a:r>
              <a:rPr lang="en-US" sz="2400" b="1" dirty="0"/>
              <a:t> Dure</a:t>
            </a:r>
          </a:p>
        </p:txBody>
      </p:sp>
      <p:sp>
        <p:nvSpPr>
          <p:cNvPr id="17" name="TextBox 16">
            <a:extLst>
              <a:ext uri="{FF2B5EF4-FFF2-40B4-BE49-F238E27FC236}">
                <a16:creationId xmlns:a16="http://schemas.microsoft.com/office/drawing/2014/main" id="{E41D9554-9B18-3E64-FB30-DAD6A7BF3856}"/>
              </a:ext>
            </a:extLst>
          </p:cNvPr>
          <p:cNvSpPr txBox="1"/>
          <p:nvPr/>
        </p:nvSpPr>
        <p:spPr>
          <a:xfrm>
            <a:off x="2251436" y="2241854"/>
            <a:ext cx="1832361" cy="461665"/>
          </a:xfrm>
          <a:prstGeom prst="rect">
            <a:avLst/>
          </a:prstGeom>
          <a:noFill/>
          <a:ln w="38100">
            <a:noFill/>
          </a:ln>
        </p:spPr>
        <p:txBody>
          <a:bodyPr wrap="square" rtlCol="0">
            <a:spAutoFit/>
          </a:bodyPr>
          <a:lstStyle/>
          <a:p>
            <a:pPr algn="ctr"/>
            <a:r>
              <a:rPr lang="en-US" sz="2400" b="1" dirty="0"/>
              <a:t>Plumes</a:t>
            </a:r>
          </a:p>
        </p:txBody>
      </p:sp>
      <p:cxnSp>
        <p:nvCxnSpPr>
          <p:cNvPr id="37" name="Straight Connector 36">
            <a:extLst>
              <a:ext uri="{FF2B5EF4-FFF2-40B4-BE49-F238E27FC236}">
                <a16:creationId xmlns:a16="http://schemas.microsoft.com/office/drawing/2014/main" id="{F2092B65-E8B4-FE1F-D594-E14B960E69FE}"/>
              </a:ext>
            </a:extLst>
          </p:cNvPr>
          <p:cNvCxnSpPr>
            <a:stCxn id="3084" idx="6"/>
          </p:cNvCxnSpPr>
          <p:nvPr/>
        </p:nvCxnSpPr>
        <p:spPr>
          <a:xfrm>
            <a:off x="6369670" y="933093"/>
            <a:ext cx="810619" cy="1090579"/>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9B9904B-DCF4-D028-08B7-2046C09F29C1}"/>
              </a:ext>
            </a:extLst>
          </p:cNvPr>
          <p:cNvCxnSpPr>
            <a:cxnSpLocks/>
            <a:stCxn id="3086" idx="6"/>
          </p:cNvCxnSpPr>
          <p:nvPr/>
        </p:nvCxnSpPr>
        <p:spPr>
          <a:xfrm>
            <a:off x="3804487" y="1914754"/>
            <a:ext cx="2162234" cy="1180037"/>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CCDFCB2-870C-FBE3-6C74-918D79D1D5BD}"/>
              </a:ext>
            </a:extLst>
          </p:cNvPr>
          <p:cNvCxnSpPr>
            <a:cxnSpLocks/>
            <a:stCxn id="3082" idx="5"/>
          </p:cNvCxnSpPr>
          <p:nvPr/>
        </p:nvCxnSpPr>
        <p:spPr>
          <a:xfrm>
            <a:off x="1480858" y="2606875"/>
            <a:ext cx="3582083" cy="1762318"/>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0A8919D-A932-697D-6A80-E79438208A8F}"/>
              </a:ext>
            </a:extLst>
          </p:cNvPr>
          <p:cNvCxnSpPr>
            <a:cxnSpLocks/>
          </p:cNvCxnSpPr>
          <p:nvPr/>
        </p:nvCxnSpPr>
        <p:spPr>
          <a:xfrm>
            <a:off x="1954294" y="4728768"/>
            <a:ext cx="2664409" cy="332546"/>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69" name="Picture 68">
            <a:extLst>
              <a:ext uri="{FF2B5EF4-FFF2-40B4-BE49-F238E27FC236}">
                <a16:creationId xmlns:a16="http://schemas.microsoft.com/office/drawing/2014/main" id="{D533A604-8648-EEEF-19CD-43325223DDA0}"/>
              </a:ext>
            </a:extLst>
          </p:cNvPr>
          <p:cNvPicPr>
            <a:picLocks noChangeAspect="1"/>
          </p:cNvPicPr>
          <p:nvPr/>
        </p:nvPicPr>
        <p:blipFill>
          <a:blip r:embed="rId8"/>
          <a:stretch>
            <a:fillRect/>
          </a:stretch>
        </p:blipFill>
        <p:spPr>
          <a:xfrm>
            <a:off x="2313448" y="694370"/>
            <a:ext cx="584200" cy="647700"/>
          </a:xfrm>
          <a:prstGeom prst="rect">
            <a:avLst/>
          </a:prstGeom>
        </p:spPr>
      </p:pic>
      <p:pic>
        <p:nvPicPr>
          <p:cNvPr id="73" name="Picture 72">
            <a:extLst>
              <a:ext uri="{FF2B5EF4-FFF2-40B4-BE49-F238E27FC236}">
                <a16:creationId xmlns:a16="http://schemas.microsoft.com/office/drawing/2014/main" id="{8C6EAF5E-D56C-50C1-8B43-FC56361A32D4}"/>
              </a:ext>
            </a:extLst>
          </p:cNvPr>
          <p:cNvPicPr>
            <a:picLocks noChangeAspect="1"/>
          </p:cNvPicPr>
          <p:nvPr/>
        </p:nvPicPr>
        <p:blipFill>
          <a:blip r:embed="rId9"/>
          <a:stretch>
            <a:fillRect/>
          </a:stretch>
        </p:blipFill>
        <p:spPr>
          <a:xfrm>
            <a:off x="107491" y="1290794"/>
            <a:ext cx="584200" cy="647700"/>
          </a:xfrm>
          <a:prstGeom prst="rect">
            <a:avLst/>
          </a:prstGeom>
        </p:spPr>
      </p:pic>
      <p:pic>
        <p:nvPicPr>
          <p:cNvPr id="74" name="Picture 73">
            <a:extLst>
              <a:ext uri="{FF2B5EF4-FFF2-40B4-BE49-F238E27FC236}">
                <a16:creationId xmlns:a16="http://schemas.microsoft.com/office/drawing/2014/main" id="{22D08F97-FE5F-065B-65B4-C282AEF767CD}"/>
              </a:ext>
            </a:extLst>
          </p:cNvPr>
          <p:cNvPicPr>
            <a:picLocks noChangeAspect="1"/>
          </p:cNvPicPr>
          <p:nvPr/>
        </p:nvPicPr>
        <p:blipFill>
          <a:blip r:embed="rId10"/>
          <a:stretch>
            <a:fillRect/>
          </a:stretch>
        </p:blipFill>
        <p:spPr>
          <a:xfrm>
            <a:off x="4677429" y="211482"/>
            <a:ext cx="584200" cy="647700"/>
          </a:xfrm>
          <a:prstGeom prst="rect">
            <a:avLst/>
          </a:prstGeom>
        </p:spPr>
      </p:pic>
      <p:sp>
        <p:nvSpPr>
          <p:cNvPr id="75" name="Oval 74">
            <a:extLst>
              <a:ext uri="{FF2B5EF4-FFF2-40B4-BE49-F238E27FC236}">
                <a16:creationId xmlns:a16="http://schemas.microsoft.com/office/drawing/2014/main" id="{CF60CFD4-FD11-8813-5E4A-CB2AF1C81764}"/>
              </a:ext>
            </a:extLst>
          </p:cNvPr>
          <p:cNvSpPr/>
          <p:nvPr/>
        </p:nvSpPr>
        <p:spPr>
          <a:xfrm>
            <a:off x="271881" y="3993517"/>
            <a:ext cx="540000" cy="543482"/>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a:extLst>
              <a:ext uri="{FF2B5EF4-FFF2-40B4-BE49-F238E27FC236}">
                <a16:creationId xmlns:a16="http://schemas.microsoft.com/office/drawing/2014/main" id="{ED3DB093-46B9-3420-3F9D-5949AC490A6A}"/>
              </a:ext>
            </a:extLst>
          </p:cNvPr>
          <p:cNvSpPr txBox="1"/>
          <p:nvPr/>
        </p:nvSpPr>
        <p:spPr>
          <a:xfrm>
            <a:off x="371802" y="4025482"/>
            <a:ext cx="340158" cy="461665"/>
          </a:xfrm>
          <a:prstGeom prst="rect">
            <a:avLst/>
          </a:prstGeom>
          <a:noFill/>
        </p:spPr>
        <p:txBody>
          <a:bodyPr wrap="none" rtlCol="0">
            <a:spAutoFit/>
          </a:bodyPr>
          <a:lstStyle/>
          <a:p>
            <a:r>
              <a:rPr lang="en-US" sz="2400" b="1" dirty="0"/>
              <a:t>4</a:t>
            </a:r>
          </a:p>
        </p:txBody>
      </p:sp>
      <p:sp>
        <p:nvSpPr>
          <p:cNvPr id="3" name="Title 1">
            <a:extLst>
              <a:ext uri="{FF2B5EF4-FFF2-40B4-BE49-F238E27FC236}">
                <a16:creationId xmlns:a16="http://schemas.microsoft.com/office/drawing/2014/main" id="{B4E62183-5DF7-8F92-885D-6D8F3253CED9}"/>
              </a:ext>
            </a:extLst>
          </p:cNvPr>
          <p:cNvSpPr txBox="1">
            <a:spLocks/>
          </p:cNvSpPr>
          <p:nvPr/>
        </p:nvSpPr>
        <p:spPr>
          <a:xfrm>
            <a:off x="6542466" y="101599"/>
            <a:ext cx="5649534" cy="90766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fr-CA" sz="4000" kern="1200" dirty="0">
                <a:solidFill>
                  <a:schemeClr val="tx1"/>
                </a:solidFill>
                <a:latin typeface="+mj-lt"/>
                <a:ea typeface="+mj-ea"/>
                <a:cs typeface="+mj-cs"/>
              </a:rPr>
              <a:t>Qu'est-ce</a:t>
            </a:r>
            <a:r>
              <a:rPr lang="en-US" sz="4000" kern="1200" dirty="0">
                <a:solidFill>
                  <a:schemeClr val="tx1"/>
                </a:solidFill>
                <a:latin typeface="+mj-lt"/>
                <a:ea typeface="+mj-ea"/>
                <a:cs typeface="+mj-cs"/>
              </a:rPr>
              <a:t> que les </a:t>
            </a:r>
            <a:r>
              <a:rPr lang="en-US" sz="4000" kern="1200" dirty="0" err="1">
                <a:solidFill>
                  <a:schemeClr val="tx1"/>
                </a:solidFill>
                <a:latin typeface="+mj-lt"/>
                <a:ea typeface="+mj-ea"/>
                <a:cs typeface="+mj-cs"/>
              </a:rPr>
              <a:t>oiseaux</a:t>
            </a:r>
            <a:r>
              <a:rPr lang="en-US" sz="4000" kern="1200" dirty="0">
                <a:solidFill>
                  <a:schemeClr val="tx1"/>
                </a:solidFill>
                <a:latin typeface="+mj-lt"/>
                <a:ea typeface="+mj-ea"/>
                <a:cs typeface="+mj-cs"/>
              </a:rPr>
              <a:t>?</a:t>
            </a:r>
          </a:p>
        </p:txBody>
      </p:sp>
      <p:pic>
        <p:nvPicPr>
          <p:cNvPr id="4" name="Picture 3">
            <a:extLst>
              <a:ext uri="{FF2B5EF4-FFF2-40B4-BE49-F238E27FC236}">
                <a16:creationId xmlns:a16="http://schemas.microsoft.com/office/drawing/2014/main" id="{7E0C99E4-E8A3-F6C6-6FE5-CEE110DE41F1}"/>
              </a:ext>
            </a:extLst>
          </p:cNvPr>
          <p:cNvPicPr>
            <a:picLocks noChangeAspect="1"/>
          </p:cNvPicPr>
          <p:nvPr/>
        </p:nvPicPr>
        <p:blipFill>
          <a:blip r:embed="rId11"/>
          <a:stretch>
            <a:fillRect/>
          </a:stretch>
        </p:blipFill>
        <p:spPr>
          <a:xfrm>
            <a:off x="7798551" y="1048829"/>
            <a:ext cx="4200414" cy="380037"/>
          </a:xfrm>
          <a:prstGeom prst="rect">
            <a:avLst/>
          </a:prstGeom>
        </p:spPr>
      </p:pic>
      <p:sp>
        <p:nvSpPr>
          <p:cNvPr id="5" name="TextBox 4">
            <a:extLst>
              <a:ext uri="{FF2B5EF4-FFF2-40B4-BE49-F238E27FC236}">
                <a16:creationId xmlns:a16="http://schemas.microsoft.com/office/drawing/2014/main" id="{9F4D48F1-677E-AA10-5308-186EA1288A54}"/>
              </a:ext>
            </a:extLst>
          </p:cNvPr>
          <p:cNvSpPr txBox="1"/>
          <p:nvPr/>
        </p:nvSpPr>
        <p:spPr>
          <a:xfrm>
            <a:off x="7847795" y="1408081"/>
            <a:ext cx="4200414" cy="1200329"/>
          </a:xfrm>
          <a:prstGeom prst="rect">
            <a:avLst/>
          </a:prstGeom>
          <a:noFill/>
          <a:ln w="38100">
            <a:noFill/>
          </a:ln>
        </p:spPr>
        <p:txBody>
          <a:bodyPr wrap="square" rtlCol="0">
            <a:spAutoFit/>
          </a:bodyPr>
          <a:lstStyle/>
          <a:p>
            <a:pPr algn="ctr"/>
            <a:r>
              <a:rPr lang="fr-CA" sz="2400" b="1" dirty="0"/>
              <a:t>Quelles</a:t>
            </a:r>
            <a:r>
              <a:rPr lang="en-US" sz="2400" b="1" dirty="0"/>
              <a:t> </a:t>
            </a:r>
            <a:r>
              <a:rPr lang="fr-FR" sz="2400" b="1" dirty="0"/>
              <a:t>sont les 6 caractéristiques déterminantes des oiseaux</a:t>
            </a:r>
            <a:r>
              <a:rPr lang="en-US" sz="2400" b="1" dirty="0"/>
              <a:t>?</a:t>
            </a:r>
          </a:p>
        </p:txBody>
      </p:sp>
      <p:sp>
        <p:nvSpPr>
          <p:cNvPr id="6" name="TextBox 5">
            <a:extLst>
              <a:ext uri="{FF2B5EF4-FFF2-40B4-BE49-F238E27FC236}">
                <a16:creationId xmlns:a16="http://schemas.microsoft.com/office/drawing/2014/main" id="{7F6580BA-4128-6DC3-6F3A-F0B4BC4F4B94}"/>
              </a:ext>
            </a:extLst>
          </p:cNvPr>
          <p:cNvSpPr txBox="1"/>
          <p:nvPr/>
        </p:nvSpPr>
        <p:spPr>
          <a:xfrm>
            <a:off x="3510066" y="6256321"/>
            <a:ext cx="1967846" cy="584775"/>
          </a:xfrm>
          <a:prstGeom prst="rect">
            <a:avLst/>
          </a:prstGeom>
          <a:noFill/>
        </p:spPr>
        <p:txBody>
          <a:bodyPr wrap="none" rtlCol="0">
            <a:spAutoFit/>
          </a:bodyPr>
          <a:lstStyle/>
          <a:p>
            <a:r>
              <a:rPr lang="en-US" dirty="0"/>
              <a:t>Pigeon </a:t>
            </a:r>
            <a:r>
              <a:rPr lang="en-US" dirty="0" err="1"/>
              <a:t>Biset</a:t>
            </a:r>
            <a:endParaRPr lang="en-US" dirty="0"/>
          </a:p>
          <a:p>
            <a:r>
              <a:rPr lang="en-US" sz="1400" dirty="0"/>
              <a:t>Art par Liz Clayton Fuller</a:t>
            </a:r>
          </a:p>
        </p:txBody>
      </p:sp>
    </p:spTree>
    <p:extLst>
      <p:ext uri="{BB962C8B-B14F-4D97-AF65-F5344CB8AC3E}">
        <p14:creationId xmlns:p14="http://schemas.microsoft.com/office/powerpoint/2010/main" val="3557292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Rock Pigeon | Celebrate Urban Birds">
            <a:extLst>
              <a:ext uri="{FF2B5EF4-FFF2-40B4-BE49-F238E27FC236}">
                <a16:creationId xmlns:a16="http://schemas.microsoft.com/office/drawing/2014/main" id="{C6812C34-7DC2-3B76-A891-15DE595FF4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9443" y="1225846"/>
            <a:ext cx="5743795" cy="5743795"/>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Bird wing shape is driven by environment and behavior • Earth.com">
            <a:extLst>
              <a:ext uri="{FF2B5EF4-FFF2-40B4-BE49-F238E27FC236}">
                <a16:creationId xmlns:a16="http://schemas.microsoft.com/office/drawing/2014/main" id="{1C134DB7-4E23-2961-0952-7130DA70D56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2389" t="7167" r="16704" b="46468"/>
          <a:stretch/>
        </p:blipFill>
        <p:spPr bwMode="auto">
          <a:xfrm>
            <a:off x="169535" y="1294793"/>
            <a:ext cx="153631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4" name="Picture 12" descr="TIME for Kids | Types of Beaks">
            <a:extLst>
              <a:ext uri="{FF2B5EF4-FFF2-40B4-BE49-F238E27FC236}">
                <a16:creationId xmlns:a16="http://schemas.microsoft.com/office/drawing/2014/main" id="{C45A13D0-3819-D2A4-5068-EFDAD9FFB83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829" t="6860" r="36805" b="5559"/>
          <a:stretch/>
        </p:blipFill>
        <p:spPr bwMode="auto">
          <a:xfrm>
            <a:off x="4831882" y="163907"/>
            <a:ext cx="1537788" cy="1538371"/>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6" name="Picture 14" descr="moire | Feather, Blue aesthetic, Blue bird">
            <a:extLst>
              <a:ext uri="{FF2B5EF4-FFF2-40B4-BE49-F238E27FC236}">
                <a16:creationId xmlns:a16="http://schemas.microsoft.com/office/drawing/2014/main" id="{3331ABEB-CC9A-1A22-F5B9-C092A370503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042624">
            <a:off x="2399017" y="715872"/>
            <a:ext cx="153720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90" name="Picture 18" descr="Warm-blooded - Wikipedia">
            <a:extLst>
              <a:ext uri="{FF2B5EF4-FFF2-40B4-BE49-F238E27FC236}">
                <a16:creationId xmlns:a16="http://schemas.microsoft.com/office/drawing/2014/main" id="{A57D8E04-1FA9-84C3-B8AF-0C764CC56BD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933" t="8027" r="46736" b="4182"/>
          <a:stretch/>
        </p:blipFill>
        <p:spPr bwMode="auto">
          <a:xfrm>
            <a:off x="9072509" y="2765584"/>
            <a:ext cx="1542426"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92" name="Picture 20">
            <a:extLst>
              <a:ext uri="{FF2B5EF4-FFF2-40B4-BE49-F238E27FC236}">
                <a16:creationId xmlns:a16="http://schemas.microsoft.com/office/drawing/2014/main" id="{159B1D86-0A69-D126-D012-DEB9D53F6956}"/>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0640" t="12930" r="17733" b="4397"/>
          <a:stretch/>
        </p:blipFill>
        <p:spPr bwMode="auto">
          <a:xfrm>
            <a:off x="384666" y="3960168"/>
            <a:ext cx="1537282"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19670C3-74D9-E457-2FF9-795196622C90}"/>
              </a:ext>
            </a:extLst>
          </p:cNvPr>
          <p:cNvSpPr txBox="1"/>
          <p:nvPr/>
        </p:nvSpPr>
        <p:spPr>
          <a:xfrm>
            <a:off x="451018" y="2831993"/>
            <a:ext cx="800219" cy="461665"/>
          </a:xfrm>
          <a:prstGeom prst="rect">
            <a:avLst/>
          </a:prstGeom>
          <a:noFill/>
          <a:ln w="38100">
            <a:noFill/>
          </a:ln>
        </p:spPr>
        <p:txBody>
          <a:bodyPr wrap="none" rtlCol="0">
            <a:spAutoFit/>
          </a:bodyPr>
          <a:lstStyle/>
          <a:p>
            <a:r>
              <a:rPr lang="en-US" sz="2400" b="1" dirty="0"/>
              <a:t>Ailes</a:t>
            </a:r>
          </a:p>
        </p:txBody>
      </p:sp>
      <p:sp>
        <p:nvSpPr>
          <p:cNvPr id="13" name="TextBox 12">
            <a:extLst>
              <a:ext uri="{FF2B5EF4-FFF2-40B4-BE49-F238E27FC236}">
                <a16:creationId xmlns:a16="http://schemas.microsoft.com/office/drawing/2014/main" id="{D985A4E5-DB73-472D-DCAC-35E6C53BF149}"/>
              </a:ext>
            </a:extLst>
          </p:cNvPr>
          <p:cNvSpPr txBox="1"/>
          <p:nvPr/>
        </p:nvSpPr>
        <p:spPr>
          <a:xfrm>
            <a:off x="5138742" y="1673281"/>
            <a:ext cx="764953" cy="461665"/>
          </a:xfrm>
          <a:prstGeom prst="rect">
            <a:avLst/>
          </a:prstGeom>
          <a:noFill/>
          <a:ln w="38100">
            <a:noFill/>
          </a:ln>
        </p:spPr>
        <p:txBody>
          <a:bodyPr wrap="none" rtlCol="0">
            <a:spAutoFit/>
          </a:bodyPr>
          <a:lstStyle/>
          <a:p>
            <a:r>
              <a:rPr lang="en-US" sz="2400" b="1" dirty="0" err="1"/>
              <a:t>Becs</a:t>
            </a:r>
            <a:endParaRPr lang="en-US" sz="2400" b="1" dirty="0"/>
          </a:p>
        </p:txBody>
      </p:sp>
      <p:sp>
        <p:nvSpPr>
          <p:cNvPr id="15" name="TextBox 14">
            <a:extLst>
              <a:ext uri="{FF2B5EF4-FFF2-40B4-BE49-F238E27FC236}">
                <a16:creationId xmlns:a16="http://schemas.microsoft.com/office/drawing/2014/main" id="{C32382F3-C9EF-2BE7-68BA-49FA8E98AAE6}"/>
              </a:ext>
            </a:extLst>
          </p:cNvPr>
          <p:cNvSpPr txBox="1"/>
          <p:nvPr/>
        </p:nvSpPr>
        <p:spPr>
          <a:xfrm>
            <a:off x="237126" y="5497368"/>
            <a:ext cx="1832361" cy="830997"/>
          </a:xfrm>
          <a:prstGeom prst="rect">
            <a:avLst/>
          </a:prstGeom>
          <a:noFill/>
          <a:ln w="38100">
            <a:noFill/>
          </a:ln>
        </p:spPr>
        <p:txBody>
          <a:bodyPr wrap="square" rtlCol="0">
            <a:spAutoFit/>
          </a:bodyPr>
          <a:lstStyle/>
          <a:p>
            <a:pPr algn="ctr"/>
            <a:r>
              <a:rPr lang="en-US" sz="2400" b="1" dirty="0"/>
              <a:t>Oeufs à </a:t>
            </a:r>
            <a:r>
              <a:rPr lang="fr-CA" sz="2400" b="1" dirty="0"/>
              <a:t>Coque</a:t>
            </a:r>
            <a:r>
              <a:rPr lang="en-US" sz="2400" b="1" dirty="0"/>
              <a:t> Dure</a:t>
            </a:r>
          </a:p>
        </p:txBody>
      </p:sp>
      <p:sp>
        <p:nvSpPr>
          <p:cNvPr id="17" name="TextBox 16">
            <a:extLst>
              <a:ext uri="{FF2B5EF4-FFF2-40B4-BE49-F238E27FC236}">
                <a16:creationId xmlns:a16="http://schemas.microsoft.com/office/drawing/2014/main" id="{E41D9554-9B18-3E64-FB30-DAD6A7BF3856}"/>
              </a:ext>
            </a:extLst>
          </p:cNvPr>
          <p:cNvSpPr txBox="1"/>
          <p:nvPr/>
        </p:nvSpPr>
        <p:spPr>
          <a:xfrm>
            <a:off x="2251436" y="2241854"/>
            <a:ext cx="1832361" cy="461665"/>
          </a:xfrm>
          <a:prstGeom prst="rect">
            <a:avLst/>
          </a:prstGeom>
          <a:noFill/>
          <a:ln w="38100">
            <a:noFill/>
          </a:ln>
        </p:spPr>
        <p:txBody>
          <a:bodyPr wrap="square" rtlCol="0">
            <a:spAutoFit/>
          </a:bodyPr>
          <a:lstStyle/>
          <a:p>
            <a:pPr algn="ctr"/>
            <a:r>
              <a:rPr lang="en-US" sz="2400" b="1" dirty="0"/>
              <a:t>Plumes</a:t>
            </a:r>
          </a:p>
        </p:txBody>
      </p:sp>
      <p:sp>
        <p:nvSpPr>
          <p:cNvPr id="18" name="TextBox 17">
            <a:extLst>
              <a:ext uri="{FF2B5EF4-FFF2-40B4-BE49-F238E27FC236}">
                <a16:creationId xmlns:a16="http://schemas.microsoft.com/office/drawing/2014/main" id="{BD182CB8-F704-321F-1CD5-B1EB5BF84224}"/>
              </a:ext>
            </a:extLst>
          </p:cNvPr>
          <p:cNvSpPr txBox="1"/>
          <p:nvPr/>
        </p:nvSpPr>
        <p:spPr>
          <a:xfrm>
            <a:off x="8775761" y="4302784"/>
            <a:ext cx="2134304" cy="461665"/>
          </a:xfrm>
          <a:prstGeom prst="rect">
            <a:avLst/>
          </a:prstGeom>
          <a:noFill/>
          <a:ln w="38100">
            <a:noFill/>
          </a:ln>
        </p:spPr>
        <p:txBody>
          <a:bodyPr wrap="square" rtlCol="0">
            <a:spAutoFit/>
          </a:bodyPr>
          <a:lstStyle/>
          <a:p>
            <a:pPr algn="ctr"/>
            <a:r>
              <a:rPr lang="en-US" sz="2400" b="1" dirty="0"/>
              <a:t>À Sang </a:t>
            </a:r>
            <a:r>
              <a:rPr lang="en-US" sz="2400" b="1" dirty="0" err="1"/>
              <a:t>Chaud</a:t>
            </a:r>
            <a:endParaRPr lang="en-US" sz="2400" b="1" dirty="0"/>
          </a:p>
        </p:txBody>
      </p:sp>
      <p:cxnSp>
        <p:nvCxnSpPr>
          <p:cNvPr id="37" name="Straight Connector 36">
            <a:extLst>
              <a:ext uri="{FF2B5EF4-FFF2-40B4-BE49-F238E27FC236}">
                <a16:creationId xmlns:a16="http://schemas.microsoft.com/office/drawing/2014/main" id="{F2092B65-E8B4-FE1F-D594-E14B960E69FE}"/>
              </a:ext>
            </a:extLst>
          </p:cNvPr>
          <p:cNvCxnSpPr>
            <a:stCxn id="3084" idx="6"/>
          </p:cNvCxnSpPr>
          <p:nvPr/>
        </p:nvCxnSpPr>
        <p:spPr>
          <a:xfrm>
            <a:off x="6369670" y="933093"/>
            <a:ext cx="810619" cy="1090579"/>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9B9904B-DCF4-D028-08B7-2046C09F29C1}"/>
              </a:ext>
            </a:extLst>
          </p:cNvPr>
          <p:cNvCxnSpPr>
            <a:cxnSpLocks/>
            <a:stCxn id="3086" idx="6"/>
          </p:cNvCxnSpPr>
          <p:nvPr/>
        </p:nvCxnSpPr>
        <p:spPr>
          <a:xfrm>
            <a:off x="3804487" y="1914754"/>
            <a:ext cx="2162234" cy="1180037"/>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CCDFCB2-870C-FBE3-6C74-918D79D1D5BD}"/>
              </a:ext>
            </a:extLst>
          </p:cNvPr>
          <p:cNvCxnSpPr>
            <a:cxnSpLocks/>
            <a:stCxn id="3082" idx="5"/>
          </p:cNvCxnSpPr>
          <p:nvPr/>
        </p:nvCxnSpPr>
        <p:spPr>
          <a:xfrm>
            <a:off x="1480858" y="2606875"/>
            <a:ext cx="3582083" cy="1762318"/>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0A8919D-A932-697D-6A80-E79438208A8F}"/>
              </a:ext>
            </a:extLst>
          </p:cNvPr>
          <p:cNvCxnSpPr>
            <a:cxnSpLocks/>
          </p:cNvCxnSpPr>
          <p:nvPr/>
        </p:nvCxnSpPr>
        <p:spPr>
          <a:xfrm>
            <a:off x="1954294" y="4728768"/>
            <a:ext cx="2664409" cy="332546"/>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2290ECEC-CC95-BF29-EA9F-D26713D94F30}"/>
              </a:ext>
            </a:extLst>
          </p:cNvPr>
          <p:cNvCxnSpPr>
            <a:cxnSpLocks/>
            <a:stCxn id="3090" idx="2"/>
          </p:cNvCxnSpPr>
          <p:nvPr/>
        </p:nvCxnSpPr>
        <p:spPr>
          <a:xfrm flipH="1">
            <a:off x="6563093" y="3534184"/>
            <a:ext cx="2509416" cy="236862"/>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69" name="Picture 68">
            <a:extLst>
              <a:ext uri="{FF2B5EF4-FFF2-40B4-BE49-F238E27FC236}">
                <a16:creationId xmlns:a16="http://schemas.microsoft.com/office/drawing/2014/main" id="{D533A604-8648-EEEF-19CD-43325223DDA0}"/>
              </a:ext>
            </a:extLst>
          </p:cNvPr>
          <p:cNvPicPr>
            <a:picLocks noChangeAspect="1"/>
          </p:cNvPicPr>
          <p:nvPr/>
        </p:nvPicPr>
        <p:blipFill>
          <a:blip r:embed="rId9"/>
          <a:stretch>
            <a:fillRect/>
          </a:stretch>
        </p:blipFill>
        <p:spPr>
          <a:xfrm>
            <a:off x="2313448" y="694370"/>
            <a:ext cx="584200" cy="647700"/>
          </a:xfrm>
          <a:prstGeom prst="rect">
            <a:avLst/>
          </a:prstGeom>
        </p:spPr>
      </p:pic>
      <p:pic>
        <p:nvPicPr>
          <p:cNvPr id="73" name="Picture 72">
            <a:extLst>
              <a:ext uri="{FF2B5EF4-FFF2-40B4-BE49-F238E27FC236}">
                <a16:creationId xmlns:a16="http://schemas.microsoft.com/office/drawing/2014/main" id="{8C6EAF5E-D56C-50C1-8B43-FC56361A32D4}"/>
              </a:ext>
            </a:extLst>
          </p:cNvPr>
          <p:cNvPicPr>
            <a:picLocks noChangeAspect="1"/>
          </p:cNvPicPr>
          <p:nvPr/>
        </p:nvPicPr>
        <p:blipFill>
          <a:blip r:embed="rId10"/>
          <a:stretch>
            <a:fillRect/>
          </a:stretch>
        </p:blipFill>
        <p:spPr>
          <a:xfrm>
            <a:off x="107491" y="1290794"/>
            <a:ext cx="584200" cy="647700"/>
          </a:xfrm>
          <a:prstGeom prst="rect">
            <a:avLst/>
          </a:prstGeom>
        </p:spPr>
      </p:pic>
      <p:pic>
        <p:nvPicPr>
          <p:cNvPr id="74" name="Picture 73">
            <a:extLst>
              <a:ext uri="{FF2B5EF4-FFF2-40B4-BE49-F238E27FC236}">
                <a16:creationId xmlns:a16="http://schemas.microsoft.com/office/drawing/2014/main" id="{22D08F97-FE5F-065B-65B4-C282AEF767CD}"/>
              </a:ext>
            </a:extLst>
          </p:cNvPr>
          <p:cNvPicPr>
            <a:picLocks noChangeAspect="1"/>
          </p:cNvPicPr>
          <p:nvPr/>
        </p:nvPicPr>
        <p:blipFill>
          <a:blip r:embed="rId11"/>
          <a:stretch>
            <a:fillRect/>
          </a:stretch>
        </p:blipFill>
        <p:spPr>
          <a:xfrm>
            <a:off x="4677429" y="211482"/>
            <a:ext cx="584200" cy="647700"/>
          </a:xfrm>
          <a:prstGeom prst="rect">
            <a:avLst/>
          </a:prstGeom>
        </p:spPr>
      </p:pic>
      <p:sp>
        <p:nvSpPr>
          <p:cNvPr id="75" name="Oval 74">
            <a:extLst>
              <a:ext uri="{FF2B5EF4-FFF2-40B4-BE49-F238E27FC236}">
                <a16:creationId xmlns:a16="http://schemas.microsoft.com/office/drawing/2014/main" id="{CF60CFD4-FD11-8813-5E4A-CB2AF1C81764}"/>
              </a:ext>
            </a:extLst>
          </p:cNvPr>
          <p:cNvSpPr/>
          <p:nvPr/>
        </p:nvSpPr>
        <p:spPr>
          <a:xfrm>
            <a:off x="271881" y="3993517"/>
            <a:ext cx="540000" cy="543482"/>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a:extLst>
              <a:ext uri="{FF2B5EF4-FFF2-40B4-BE49-F238E27FC236}">
                <a16:creationId xmlns:a16="http://schemas.microsoft.com/office/drawing/2014/main" id="{ED3DB093-46B9-3420-3F9D-5949AC490A6A}"/>
              </a:ext>
            </a:extLst>
          </p:cNvPr>
          <p:cNvSpPr txBox="1"/>
          <p:nvPr/>
        </p:nvSpPr>
        <p:spPr>
          <a:xfrm>
            <a:off x="371802" y="4025482"/>
            <a:ext cx="340158" cy="461665"/>
          </a:xfrm>
          <a:prstGeom prst="rect">
            <a:avLst/>
          </a:prstGeom>
          <a:noFill/>
        </p:spPr>
        <p:txBody>
          <a:bodyPr wrap="none" rtlCol="0">
            <a:spAutoFit/>
          </a:bodyPr>
          <a:lstStyle/>
          <a:p>
            <a:r>
              <a:rPr lang="en-US" sz="2400" b="1" dirty="0"/>
              <a:t>4</a:t>
            </a:r>
          </a:p>
        </p:txBody>
      </p:sp>
      <p:pic>
        <p:nvPicPr>
          <p:cNvPr id="81" name="Picture 80">
            <a:extLst>
              <a:ext uri="{FF2B5EF4-FFF2-40B4-BE49-F238E27FC236}">
                <a16:creationId xmlns:a16="http://schemas.microsoft.com/office/drawing/2014/main" id="{6D7DFC56-EA6F-71E0-4FB2-74B69B1E3B42}"/>
              </a:ext>
            </a:extLst>
          </p:cNvPr>
          <p:cNvPicPr>
            <a:picLocks noChangeAspect="1"/>
          </p:cNvPicPr>
          <p:nvPr/>
        </p:nvPicPr>
        <p:blipFill>
          <a:blip r:embed="rId12"/>
          <a:stretch>
            <a:fillRect/>
          </a:stretch>
        </p:blipFill>
        <p:spPr>
          <a:xfrm>
            <a:off x="8893455" y="2816946"/>
            <a:ext cx="584200" cy="647700"/>
          </a:xfrm>
          <a:prstGeom prst="rect">
            <a:avLst/>
          </a:prstGeom>
        </p:spPr>
      </p:pic>
      <p:sp>
        <p:nvSpPr>
          <p:cNvPr id="6" name="Title 1">
            <a:extLst>
              <a:ext uri="{FF2B5EF4-FFF2-40B4-BE49-F238E27FC236}">
                <a16:creationId xmlns:a16="http://schemas.microsoft.com/office/drawing/2014/main" id="{D42717A2-0C36-2A35-F32A-9EA7D7279A42}"/>
              </a:ext>
            </a:extLst>
          </p:cNvPr>
          <p:cNvSpPr txBox="1">
            <a:spLocks/>
          </p:cNvSpPr>
          <p:nvPr/>
        </p:nvSpPr>
        <p:spPr>
          <a:xfrm>
            <a:off x="6542466" y="101599"/>
            <a:ext cx="5649534" cy="90766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fr-CA" sz="4000" kern="1200" dirty="0">
                <a:solidFill>
                  <a:schemeClr val="tx1"/>
                </a:solidFill>
                <a:latin typeface="+mj-lt"/>
                <a:ea typeface="+mj-ea"/>
                <a:cs typeface="+mj-cs"/>
              </a:rPr>
              <a:t>Qu'est-ce</a:t>
            </a:r>
            <a:r>
              <a:rPr lang="en-US" sz="4000" kern="1200" dirty="0">
                <a:solidFill>
                  <a:schemeClr val="tx1"/>
                </a:solidFill>
                <a:latin typeface="+mj-lt"/>
                <a:ea typeface="+mj-ea"/>
                <a:cs typeface="+mj-cs"/>
              </a:rPr>
              <a:t> que les </a:t>
            </a:r>
            <a:r>
              <a:rPr lang="en-US" sz="4000" kern="1200" dirty="0" err="1">
                <a:solidFill>
                  <a:schemeClr val="tx1"/>
                </a:solidFill>
                <a:latin typeface="+mj-lt"/>
                <a:ea typeface="+mj-ea"/>
                <a:cs typeface="+mj-cs"/>
              </a:rPr>
              <a:t>oiseaux</a:t>
            </a:r>
            <a:r>
              <a:rPr lang="en-US" sz="4000" kern="1200" dirty="0">
                <a:solidFill>
                  <a:schemeClr val="tx1"/>
                </a:solidFill>
                <a:latin typeface="+mj-lt"/>
                <a:ea typeface="+mj-ea"/>
                <a:cs typeface="+mj-cs"/>
              </a:rPr>
              <a:t>?</a:t>
            </a:r>
          </a:p>
        </p:txBody>
      </p:sp>
      <p:pic>
        <p:nvPicPr>
          <p:cNvPr id="7" name="Picture 6">
            <a:extLst>
              <a:ext uri="{FF2B5EF4-FFF2-40B4-BE49-F238E27FC236}">
                <a16:creationId xmlns:a16="http://schemas.microsoft.com/office/drawing/2014/main" id="{F382A5C2-109F-843A-9A1A-C4EA1764820A}"/>
              </a:ext>
            </a:extLst>
          </p:cNvPr>
          <p:cNvPicPr>
            <a:picLocks noChangeAspect="1"/>
          </p:cNvPicPr>
          <p:nvPr/>
        </p:nvPicPr>
        <p:blipFill>
          <a:blip r:embed="rId13"/>
          <a:stretch>
            <a:fillRect/>
          </a:stretch>
        </p:blipFill>
        <p:spPr>
          <a:xfrm>
            <a:off x="7798551" y="1048829"/>
            <a:ext cx="4200414" cy="380037"/>
          </a:xfrm>
          <a:prstGeom prst="rect">
            <a:avLst/>
          </a:prstGeom>
        </p:spPr>
      </p:pic>
      <p:sp>
        <p:nvSpPr>
          <p:cNvPr id="8" name="TextBox 7">
            <a:extLst>
              <a:ext uri="{FF2B5EF4-FFF2-40B4-BE49-F238E27FC236}">
                <a16:creationId xmlns:a16="http://schemas.microsoft.com/office/drawing/2014/main" id="{C3B83892-42F7-D5F5-D3B7-E98355AA27A2}"/>
              </a:ext>
            </a:extLst>
          </p:cNvPr>
          <p:cNvSpPr txBox="1"/>
          <p:nvPr/>
        </p:nvSpPr>
        <p:spPr>
          <a:xfrm>
            <a:off x="7847795" y="1408081"/>
            <a:ext cx="4200414" cy="1200329"/>
          </a:xfrm>
          <a:prstGeom prst="rect">
            <a:avLst/>
          </a:prstGeom>
          <a:noFill/>
          <a:ln w="38100">
            <a:noFill/>
          </a:ln>
        </p:spPr>
        <p:txBody>
          <a:bodyPr wrap="square" rtlCol="0">
            <a:spAutoFit/>
          </a:bodyPr>
          <a:lstStyle/>
          <a:p>
            <a:pPr algn="ctr"/>
            <a:r>
              <a:rPr lang="fr-CA" sz="2400" b="1" dirty="0"/>
              <a:t>Quelles</a:t>
            </a:r>
            <a:r>
              <a:rPr lang="en-US" sz="2400" b="1" dirty="0"/>
              <a:t> </a:t>
            </a:r>
            <a:r>
              <a:rPr lang="fr-FR" sz="2400" b="1" dirty="0"/>
              <a:t>sont les 6 caractéristiques déterminantes des oiseaux</a:t>
            </a:r>
            <a:r>
              <a:rPr lang="en-US" sz="2400" b="1" dirty="0"/>
              <a:t>?</a:t>
            </a:r>
          </a:p>
        </p:txBody>
      </p:sp>
      <p:sp>
        <p:nvSpPr>
          <p:cNvPr id="9" name="TextBox 8">
            <a:extLst>
              <a:ext uri="{FF2B5EF4-FFF2-40B4-BE49-F238E27FC236}">
                <a16:creationId xmlns:a16="http://schemas.microsoft.com/office/drawing/2014/main" id="{CBD1A320-55FC-611F-4A4D-F5BB43977CE6}"/>
              </a:ext>
            </a:extLst>
          </p:cNvPr>
          <p:cNvSpPr txBox="1"/>
          <p:nvPr/>
        </p:nvSpPr>
        <p:spPr>
          <a:xfrm>
            <a:off x="3510066" y="6256321"/>
            <a:ext cx="1967846" cy="584775"/>
          </a:xfrm>
          <a:prstGeom prst="rect">
            <a:avLst/>
          </a:prstGeom>
          <a:noFill/>
        </p:spPr>
        <p:txBody>
          <a:bodyPr wrap="none" rtlCol="0">
            <a:spAutoFit/>
          </a:bodyPr>
          <a:lstStyle/>
          <a:p>
            <a:r>
              <a:rPr lang="en-US" dirty="0"/>
              <a:t>Pigeon </a:t>
            </a:r>
            <a:r>
              <a:rPr lang="en-US" dirty="0" err="1"/>
              <a:t>Biset</a:t>
            </a:r>
            <a:endParaRPr lang="en-US" dirty="0"/>
          </a:p>
          <a:p>
            <a:r>
              <a:rPr lang="en-US" sz="1400" dirty="0"/>
              <a:t>Art par Liz Clayton Fuller</a:t>
            </a:r>
          </a:p>
        </p:txBody>
      </p:sp>
    </p:spTree>
    <p:extLst>
      <p:ext uri="{BB962C8B-B14F-4D97-AF65-F5344CB8AC3E}">
        <p14:creationId xmlns:p14="http://schemas.microsoft.com/office/powerpoint/2010/main" val="38328100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Rock Pigeon | Celebrate Urban Birds">
            <a:extLst>
              <a:ext uri="{FF2B5EF4-FFF2-40B4-BE49-F238E27FC236}">
                <a16:creationId xmlns:a16="http://schemas.microsoft.com/office/drawing/2014/main" id="{C6812C34-7DC2-3B76-A891-15DE595FF4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9443" y="1225846"/>
            <a:ext cx="5743795" cy="5743795"/>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Bird wing shape is driven by environment and behavior • Earth.com">
            <a:extLst>
              <a:ext uri="{FF2B5EF4-FFF2-40B4-BE49-F238E27FC236}">
                <a16:creationId xmlns:a16="http://schemas.microsoft.com/office/drawing/2014/main" id="{1C134DB7-4E23-2961-0952-7130DA70D56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2389" t="7167" r="16704" b="46468"/>
          <a:stretch/>
        </p:blipFill>
        <p:spPr bwMode="auto">
          <a:xfrm>
            <a:off x="169535" y="1294793"/>
            <a:ext cx="153631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4" name="Picture 12" descr="TIME for Kids | Types of Beaks">
            <a:extLst>
              <a:ext uri="{FF2B5EF4-FFF2-40B4-BE49-F238E27FC236}">
                <a16:creationId xmlns:a16="http://schemas.microsoft.com/office/drawing/2014/main" id="{C45A13D0-3819-D2A4-5068-EFDAD9FFB83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829" t="6860" r="36805" b="5559"/>
          <a:stretch/>
        </p:blipFill>
        <p:spPr bwMode="auto">
          <a:xfrm>
            <a:off x="4831882" y="163907"/>
            <a:ext cx="1537788" cy="1538371"/>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6" name="Picture 14" descr="moire | Feather, Blue aesthetic, Blue bird">
            <a:extLst>
              <a:ext uri="{FF2B5EF4-FFF2-40B4-BE49-F238E27FC236}">
                <a16:creationId xmlns:a16="http://schemas.microsoft.com/office/drawing/2014/main" id="{3331ABEB-CC9A-1A22-F5B9-C092A370503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042624">
            <a:off x="2399017" y="715872"/>
            <a:ext cx="153720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8" name="Picture 16" descr="Why Do Birds Have Hollow Bones? It's Not to Make Them Lighter | Nature and  Wildlife | Discovery">
            <a:extLst>
              <a:ext uri="{FF2B5EF4-FFF2-40B4-BE49-F238E27FC236}">
                <a16:creationId xmlns:a16="http://schemas.microsoft.com/office/drawing/2014/main" id="{C9BD0E67-BC74-BFBB-3425-0418C8598ED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3694"/>
          <a:stretch/>
        </p:blipFill>
        <p:spPr bwMode="auto">
          <a:xfrm>
            <a:off x="6850268" y="4445784"/>
            <a:ext cx="1537296"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90" name="Picture 18" descr="Warm-blooded - Wikipedia">
            <a:extLst>
              <a:ext uri="{FF2B5EF4-FFF2-40B4-BE49-F238E27FC236}">
                <a16:creationId xmlns:a16="http://schemas.microsoft.com/office/drawing/2014/main" id="{A57D8E04-1FA9-84C3-B8AF-0C764CC56BDA}"/>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933" t="8027" r="46736" b="4182"/>
          <a:stretch/>
        </p:blipFill>
        <p:spPr bwMode="auto">
          <a:xfrm>
            <a:off x="9072509" y="2765584"/>
            <a:ext cx="1542426"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92" name="Picture 20">
            <a:extLst>
              <a:ext uri="{FF2B5EF4-FFF2-40B4-BE49-F238E27FC236}">
                <a16:creationId xmlns:a16="http://schemas.microsoft.com/office/drawing/2014/main" id="{159B1D86-0A69-D126-D012-DEB9D53F6956}"/>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0640" t="12930" r="17733" b="4397"/>
          <a:stretch/>
        </p:blipFill>
        <p:spPr bwMode="auto">
          <a:xfrm>
            <a:off x="384666" y="3960168"/>
            <a:ext cx="1537282"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19670C3-74D9-E457-2FF9-795196622C90}"/>
              </a:ext>
            </a:extLst>
          </p:cNvPr>
          <p:cNvSpPr txBox="1"/>
          <p:nvPr/>
        </p:nvSpPr>
        <p:spPr>
          <a:xfrm>
            <a:off x="451018" y="2831993"/>
            <a:ext cx="800219" cy="461665"/>
          </a:xfrm>
          <a:prstGeom prst="rect">
            <a:avLst/>
          </a:prstGeom>
          <a:noFill/>
          <a:ln w="38100">
            <a:noFill/>
          </a:ln>
        </p:spPr>
        <p:txBody>
          <a:bodyPr wrap="none" rtlCol="0">
            <a:spAutoFit/>
          </a:bodyPr>
          <a:lstStyle/>
          <a:p>
            <a:r>
              <a:rPr lang="en-US" sz="2400" b="1" dirty="0"/>
              <a:t>Ailes</a:t>
            </a:r>
          </a:p>
        </p:txBody>
      </p:sp>
      <p:sp>
        <p:nvSpPr>
          <p:cNvPr id="13" name="TextBox 12">
            <a:extLst>
              <a:ext uri="{FF2B5EF4-FFF2-40B4-BE49-F238E27FC236}">
                <a16:creationId xmlns:a16="http://schemas.microsoft.com/office/drawing/2014/main" id="{D985A4E5-DB73-472D-DCAC-35E6C53BF149}"/>
              </a:ext>
            </a:extLst>
          </p:cNvPr>
          <p:cNvSpPr txBox="1"/>
          <p:nvPr/>
        </p:nvSpPr>
        <p:spPr>
          <a:xfrm>
            <a:off x="5138742" y="1673281"/>
            <a:ext cx="764953" cy="461665"/>
          </a:xfrm>
          <a:prstGeom prst="rect">
            <a:avLst/>
          </a:prstGeom>
          <a:noFill/>
          <a:ln w="38100">
            <a:noFill/>
          </a:ln>
        </p:spPr>
        <p:txBody>
          <a:bodyPr wrap="none" rtlCol="0">
            <a:spAutoFit/>
          </a:bodyPr>
          <a:lstStyle/>
          <a:p>
            <a:r>
              <a:rPr lang="en-US" sz="2400" b="1" dirty="0" err="1"/>
              <a:t>Becs</a:t>
            </a:r>
            <a:endParaRPr lang="en-US" sz="2400" b="1" dirty="0"/>
          </a:p>
        </p:txBody>
      </p:sp>
      <p:sp>
        <p:nvSpPr>
          <p:cNvPr id="15" name="TextBox 14">
            <a:extLst>
              <a:ext uri="{FF2B5EF4-FFF2-40B4-BE49-F238E27FC236}">
                <a16:creationId xmlns:a16="http://schemas.microsoft.com/office/drawing/2014/main" id="{C32382F3-C9EF-2BE7-68BA-49FA8E98AAE6}"/>
              </a:ext>
            </a:extLst>
          </p:cNvPr>
          <p:cNvSpPr txBox="1"/>
          <p:nvPr/>
        </p:nvSpPr>
        <p:spPr>
          <a:xfrm>
            <a:off x="237126" y="5497368"/>
            <a:ext cx="1832361" cy="830997"/>
          </a:xfrm>
          <a:prstGeom prst="rect">
            <a:avLst/>
          </a:prstGeom>
          <a:noFill/>
          <a:ln w="38100">
            <a:noFill/>
          </a:ln>
        </p:spPr>
        <p:txBody>
          <a:bodyPr wrap="square" rtlCol="0">
            <a:spAutoFit/>
          </a:bodyPr>
          <a:lstStyle/>
          <a:p>
            <a:pPr algn="ctr"/>
            <a:r>
              <a:rPr lang="en-US" sz="2400" b="1" dirty="0"/>
              <a:t>Oeufs à </a:t>
            </a:r>
            <a:r>
              <a:rPr lang="fr-CA" sz="2400" b="1" dirty="0"/>
              <a:t>Coque</a:t>
            </a:r>
            <a:r>
              <a:rPr lang="en-US" sz="2400" b="1" dirty="0"/>
              <a:t> Dure</a:t>
            </a:r>
          </a:p>
        </p:txBody>
      </p:sp>
      <p:sp>
        <p:nvSpPr>
          <p:cNvPr id="17" name="TextBox 16">
            <a:extLst>
              <a:ext uri="{FF2B5EF4-FFF2-40B4-BE49-F238E27FC236}">
                <a16:creationId xmlns:a16="http://schemas.microsoft.com/office/drawing/2014/main" id="{E41D9554-9B18-3E64-FB30-DAD6A7BF3856}"/>
              </a:ext>
            </a:extLst>
          </p:cNvPr>
          <p:cNvSpPr txBox="1"/>
          <p:nvPr/>
        </p:nvSpPr>
        <p:spPr>
          <a:xfrm>
            <a:off x="2251436" y="2241854"/>
            <a:ext cx="1832361" cy="461665"/>
          </a:xfrm>
          <a:prstGeom prst="rect">
            <a:avLst/>
          </a:prstGeom>
          <a:noFill/>
          <a:ln w="38100">
            <a:noFill/>
          </a:ln>
        </p:spPr>
        <p:txBody>
          <a:bodyPr wrap="square" rtlCol="0">
            <a:spAutoFit/>
          </a:bodyPr>
          <a:lstStyle/>
          <a:p>
            <a:pPr algn="ctr"/>
            <a:r>
              <a:rPr lang="en-US" sz="2400" b="1" dirty="0"/>
              <a:t>Plumes</a:t>
            </a:r>
          </a:p>
        </p:txBody>
      </p:sp>
      <p:sp>
        <p:nvSpPr>
          <p:cNvPr id="18" name="TextBox 17">
            <a:extLst>
              <a:ext uri="{FF2B5EF4-FFF2-40B4-BE49-F238E27FC236}">
                <a16:creationId xmlns:a16="http://schemas.microsoft.com/office/drawing/2014/main" id="{BD182CB8-F704-321F-1CD5-B1EB5BF84224}"/>
              </a:ext>
            </a:extLst>
          </p:cNvPr>
          <p:cNvSpPr txBox="1"/>
          <p:nvPr/>
        </p:nvSpPr>
        <p:spPr>
          <a:xfrm>
            <a:off x="8775761" y="4302784"/>
            <a:ext cx="2134304" cy="461665"/>
          </a:xfrm>
          <a:prstGeom prst="rect">
            <a:avLst/>
          </a:prstGeom>
          <a:noFill/>
          <a:ln w="38100">
            <a:noFill/>
          </a:ln>
        </p:spPr>
        <p:txBody>
          <a:bodyPr wrap="square" rtlCol="0">
            <a:spAutoFit/>
          </a:bodyPr>
          <a:lstStyle/>
          <a:p>
            <a:pPr algn="ctr"/>
            <a:r>
              <a:rPr lang="en-US" sz="2400" b="1" dirty="0"/>
              <a:t>À Sang </a:t>
            </a:r>
            <a:r>
              <a:rPr lang="en-US" sz="2400" b="1" dirty="0" err="1"/>
              <a:t>Chaud</a:t>
            </a:r>
            <a:endParaRPr lang="en-US" sz="2400" b="1" dirty="0"/>
          </a:p>
        </p:txBody>
      </p:sp>
      <p:sp>
        <p:nvSpPr>
          <p:cNvPr id="19" name="TextBox 18">
            <a:extLst>
              <a:ext uri="{FF2B5EF4-FFF2-40B4-BE49-F238E27FC236}">
                <a16:creationId xmlns:a16="http://schemas.microsoft.com/office/drawing/2014/main" id="{1AB19C21-0AB8-9411-AEB9-B713F6950DC7}"/>
              </a:ext>
            </a:extLst>
          </p:cNvPr>
          <p:cNvSpPr txBox="1"/>
          <p:nvPr/>
        </p:nvSpPr>
        <p:spPr>
          <a:xfrm>
            <a:off x="6413578" y="5999131"/>
            <a:ext cx="2339319" cy="461665"/>
          </a:xfrm>
          <a:prstGeom prst="rect">
            <a:avLst/>
          </a:prstGeom>
          <a:noFill/>
          <a:ln w="38100">
            <a:noFill/>
          </a:ln>
        </p:spPr>
        <p:txBody>
          <a:bodyPr wrap="square" rtlCol="0">
            <a:spAutoFit/>
          </a:bodyPr>
          <a:lstStyle/>
          <a:p>
            <a:pPr algn="ctr"/>
            <a:r>
              <a:rPr lang="en-US" sz="2400" b="1" dirty="0" err="1"/>
              <a:t>Os</a:t>
            </a:r>
            <a:r>
              <a:rPr lang="en-US" sz="2400" b="1" dirty="0"/>
              <a:t> </a:t>
            </a:r>
            <a:r>
              <a:rPr lang="en-US" sz="2400" b="1" dirty="0" err="1"/>
              <a:t>Légers</a:t>
            </a:r>
            <a:endParaRPr lang="en-US" sz="2400" b="1" dirty="0"/>
          </a:p>
        </p:txBody>
      </p:sp>
      <p:cxnSp>
        <p:nvCxnSpPr>
          <p:cNvPr id="37" name="Straight Connector 36">
            <a:extLst>
              <a:ext uri="{FF2B5EF4-FFF2-40B4-BE49-F238E27FC236}">
                <a16:creationId xmlns:a16="http://schemas.microsoft.com/office/drawing/2014/main" id="{F2092B65-E8B4-FE1F-D594-E14B960E69FE}"/>
              </a:ext>
            </a:extLst>
          </p:cNvPr>
          <p:cNvCxnSpPr>
            <a:stCxn id="3084" idx="6"/>
          </p:cNvCxnSpPr>
          <p:nvPr/>
        </p:nvCxnSpPr>
        <p:spPr>
          <a:xfrm>
            <a:off x="6369670" y="933093"/>
            <a:ext cx="810619" cy="1090579"/>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9B9904B-DCF4-D028-08B7-2046C09F29C1}"/>
              </a:ext>
            </a:extLst>
          </p:cNvPr>
          <p:cNvCxnSpPr>
            <a:cxnSpLocks/>
            <a:stCxn id="3086" idx="6"/>
          </p:cNvCxnSpPr>
          <p:nvPr/>
        </p:nvCxnSpPr>
        <p:spPr>
          <a:xfrm>
            <a:off x="3804487" y="1914754"/>
            <a:ext cx="2162234" cy="1180037"/>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CCDFCB2-870C-FBE3-6C74-918D79D1D5BD}"/>
              </a:ext>
            </a:extLst>
          </p:cNvPr>
          <p:cNvCxnSpPr>
            <a:cxnSpLocks/>
            <a:stCxn id="3082" idx="5"/>
          </p:cNvCxnSpPr>
          <p:nvPr/>
        </p:nvCxnSpPr>
        <p:spPr>
          <a:xfrm>
            <a:off x="1480858" y="2606875"/>
            <a:ext cx="3582083" cy="1762318"/>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0A8919D-A932-697D-6A80-E79438208A8F}"/>
              </a:ext>
            </a:extLst>
          </p:cNvPr>
          <p:cNvCxnSpPr>
            <a:cxnSpLocks/>
          </p:cNvCxnSpPr>
          <p:nvPr/>
        </p:nvCxnSpPr>
        <p:spPr>
          <a:xfrm>
            <a:off x="1954294" y="4728768"/>
            <a:ext cx="2664409" cy="332546"/>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F614A36C-85A2-4994-1CD0-F24877E0BA7E}"/>
              </a:ext>
            </a:extLst>
          </p:cNvPr>
          <p:cNvCxnSpPr>
            <a:cxnSpLocks/>
            <a:stCxn id="3088" idx="2"/>
          </p:cNvCxnSpPr>
          <p:nvPr/>
        </p:nvCxnSpPr>
        <p:spPr>
          <a:xfrm flipH="1">
            <a:off x="5257358" y="5214384"/>
            <a:ext cx="1592910" cy="195888"/>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2290ECEC-CC95-BF29-EA9F-D26713D94F30}"/>
              </a:ext>
            </a:extLst>
          </p:cNvPr>
          <p:cNvCxnSpPr>
            <a:cxnSpLocks/>
            <a:stCxn id="3090" idx="2"/>
          </p:cNvCxnSpPr>
          <p:nvPr/>
        </p:nvCxnSpPr>
        <p:spPr>
          <a:xfrm flipH="1">
            <a:off x="6563093" y="3534184"/>
            <a:ext cx="2509416" cy="236862"/>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69" name="Picture 68">
            <a:extLst>
              <a:ext uri="{FF2B5EF4-FFF2-40B4-BE49-F238E27FC236}">
                <a16:creationId xmlns:a16="http://schemas.microsoft.com/office/drawing/2014/main" id="{D533A604-8648-EEEF-19CD-43325223DDA0}"/>
              </a:ext>
            </a:extLst>
          </p:cNvPr>
          <p:cNvPicPr>
            <a:picLocks noChangeAspect="1"/>
          </p:cNvPicPr>
          <p:nvPr/>
        </p:nvPicPr>
        <p:blipFill>
          <a:blip r:embed="rId10"/>
          <a:stretch>
            <a:fillRect/>
          </a:stretch>
        </p:blipFill>
        <p:spPr>
          <a:xfrm>
            <a:off x="2313448" y="694370"/>
            <a:ext cx="584200" cy="647700"/>
          </a:xfrm>
          <a:prstGeom prst="rect">
            <a:avLst/>
          </a:prstGeom>
        </p:spPr>
      </p:pic>
      <p:pic>
        <p:nvPicPr>
          <p:cNvPr id="73" name="Picture 72">
            <a:extLst>
              <a:ext uri="{FF2B5EF4-FFF2-40B4-BE49-F238E27FC236}">
                <a16:creationId xmlns:a16="http://schemas.microsoft.com/office/drawing/2014/main" id="{8C6EAF5E-D56C-50C1-8B43-FC56361A32D4}"/>
              </a:ext>
            </a:extLst>
          </p:cNvPr>
          <p:cNvPicPr>
            <a:picLocks noChangeAspect="1"/>
          </p:cNvPicPr>
          <p:nvPr/>
        </p:nvPicPr>
        <p:blipFill>
          <a:blip r:embed="rId11"/>
          <a:stretch>
            <a:fillRect/>
          </a:stretch>
        </p:blipFill>
        <p:spPr>
          <a:xfrm>
            <a:off x="107491" y="1290794"/>
            <a:ext cx="584200" cy="647700"/>
          </a:xfrm>
          <a:prstGeom prst="rect">
            <a:avLst/>
          </a:prstGeom>
        </p:spPr>
      </p:pic>
      <p:pic>
        <p:nvPicPr>
          <p:cNvPr id="74" name="Picture 73">
            <a:extLst>
              <a:ext uri="{FF2B5EF4-FFF2-40B4-BE49-F238E27FC236}">
                <a16:creationId xmlns:a16="http://schemas.microsoft.com/office/drawing/2014/main" id="{22D08F97-FE5F-065B-65B4-C282AEF767CD}"/>
              </a:ext>
            </a:extLst>
          </p:cNvPr>
          <p:cNvPicPr>
            <a:picLocks noChangeAspect="1"/>
          </p:cNvPicPr>
          <p:nvPr/>
        </p:nvPicPr>
        <p:blipFill>
          <a:blip r:embed="rId12"/>
          <a:stretch>
            <a:fillRect/>
          </a:stretch>
        </p:blipFill>
        <p:spPr>
          <a:xfrm>
            <a:off x="4677429" y="211482"/>
            <a:ext cx="584200" cy="647700"/>
          </a:xfrm>
          <a:prstGeom prst="rect">
            <a:avLst/>
          </a:prstGeom>
        </p:spPr>
      </p:pic>
      <p:sp>
        <p:nvSpPr>
          <p:cNvPr id="75" name="Oval 74">
            <a:extLst>
              <a:ext uri="{FF2B5EF4-FFF2-40B4-BE49-F238E27FC236}">
                <a16:creationId xmlns:a16="http://schemas.microsoft.com/office/drawing/2014/main" id="{CF60CFD4-FD11-8813-5E4A-CB2AF1C81764}"/>
              </a:ext>
            </a:extLst>
          </p:cNvPr>
          <p:cNvSpPr/>
          <p:nvPr/>
        </p:nvSpPr>
        <p:spPr>
          <a:xfrm>
            <a:off x="271881" y="3993517"/>
            <a:ext cx="540000" cy="543482"/>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a:extLst>
              <a:ext uri="{FF2B5EF4-FFF2-40B4-BE49-F238E27FC236}">
                <a16:creationId xmlns:a16="http://schemas.microsoft.com/office/drawing/2014/main" id="{ED3DB093-46B9-3420-3F9D-5949AC490A6A}"/>
              </a:ext>
            </a:extLst>
          </p:cNvPr>
          <p:cNvSpPr txBox="1"/>
          <p:nvPr/>
        </p:nvSpPr>
        <p:spPr>
          <a:xfrm>
            <a:off x="371802" y="4025482"/>
            <a:ext cx="340158" cy="461665"/>
          </a:xfrm>
          <a:prstGeom prst="rect">
            <a:avLst/>
          </a:prstGeom>
          <a:noFill/>
        </p:spPr>
        <p:txBody>
          <a:bodyPr wrap="none" rtlCol="0">
            <a:spAutoFit/>
          </a:bodyPr>
          <a:lstStyle/>
          <a:p>
            <a:r>
              <a:rPr lang="en-US" sz="2400" b="1" dirty="0"/>
              <a:t>4</a:t>
            </a:r>
          </a:p>
        </p:txBody>
      </p:sp>
      <p:sp>
        <p:nvSpPr>
          <p:cNvPr id="79" name="Oval 78">
            <a:extLst>
              <a:ext uri="{FF2B5EF4-FFF2-40B4-BE49-F238E27FC236}">
                <a16:creationId xmlns:a16="http://schemas.microsoft.com/office/drawing/2014/main" id="{85813B9C-1E38-4EC7-C345-2BB688647398}"/>
              </a:ext>
            </a:extLst>
          </p:cNvPr>
          <p:cNvSpPr/>
          <p:nvPr/>
        </p:nvSpPr>
        <p:spPr>
          <a:xfrm>
            <a:off x="6742772" y="4484320"/>
            <a:ext cx="540000" cy="543482"/>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a:extLst>
              <a:ext uri="{FF2B5EF4-FFF2-40B4-BE49-F238E27FC236}">
                <a16:creationId xmlns:a16="http://schemas.microsoft.com/office/drawing/2014/main" id="{BCCA7DD3-CB6B-9C99-E978-31C952734BD7}"/>
              </a:ext>
            </a:extLst>
          </p:cNvPr>
          <p:cNvSpPr txBox="1"/>
          <p:nvPr/>
        </p:nvSpPr>
        <p:spPr>
          <a:xfrm>
            <a:off x="6842693" y="4516285"/>
            <a:ext cx="340158" cy="461665"/>
          </a:xfrm>
          <a:prstGeom prst="rect">
            <a:avLst/>
          </a:prstGeom>
          <a:noFill/>
        </p:spPr>
        <p:txBody>
          <a:bodyPr wrap="none" rtlCol="0">
            <a:spAutoFit/>
          </a:bodyPr>
          <a:lstStyle/>
          <a:p>
            <a:r>
              <a:rPr lang="en-US" sz="2400" b="1" dirty="0"/>
              <a:t>6</a:t>
            </a:r>
          </a:p>
        </p:txBody>
      </p:sp>
      <p:pic>
        <p:nvPicPr>
          <p:cNvPr id="81" name="Picture 80">
            <a:extLst>
              <a:ext uri="{FF2B5EF4-FFF2-40B4-BE49-F238E27FC236}">
                <a16:creationId xmlns:a16="http://schemas.microsoft.com/office/drawing/2014/main" id="{6D7DFC56-EA6F-71E0-4FB2-74B69B1E3B42}"/>
              </a:ext>
            </a:extLst>
          </p:cNvPr>
          <p:cNvPicPr>
            <a:picLocks noChangeAspect="1"/>
          </p:cNvPicPr>
          <p:nvPr/>
        </p:nvPicPr>
        <p:blipFill>
          <a:blip r:embed="rId13"/>
          <a:stretch>
            <a:fillRect/>
          </a:stretch>
        </p:blipFill>
        <p:spPr>
          <a:xfrm>
            <a:off x="8893455" y="2816946"/>
            <a:ext cx="584200" cy="647700"/>
          </a:xfrm>
          <a:prstGeom prst="rect">
            <a:avLst/>
          </a:prstGeom>
        </p:spPr>
      </p:pic>
      <p:sp>
        <p:nvSpPr>
          <p:cNvPr id="3" name="Title 1">
            <a:extLst>
              <a:ext uri="{FF2B5EF4-FFF2-40B4-BE49-F238E27FC236}">
                <a16:creationId xmlns:a16="http://schemas.microsoft.com/office/drawing/2014/main" id="{EB5CFA0F-AC24-AB37-0509-002BCD6B9A32}"/>
              </a:ext>
            </a:extLst>
          </p:cNvPr>
          <p:cNvSpPr txBox="1">
            <a:spLocks/>
          </p:cNvSpPr>
          <p:nvPr/>
        </p:nvSpPr>
        <p:spPr>
          <a:xfrm>
            <a:off x="6542466" y="101599"/>
            <a:ext cx="5649534" cy="90766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fr-CA" sz="4000" kern="1200" dirty="0">
                <a:solidFill>
                  <a:schemeClr val="tx1"/>
                </a:solidFill>
                <a:latin typeface="+mj-lt"/>
                <a:ea typeface="+mj-ea"/>
                <a:cs typeface="+mj-cs"/>
              </a:rPr>
              <a:t>Qu'est-ce</a:t>
            </a:r>
            <a:r>
              <a:rPr lang="en-US" sz="4000" kern="1200" dirty="0">
                <a:solidFill>
                  <a:schemeClr val="tx1"/>
                </a:solidFill>
                <a:latin typeface="+mj-lt"/>
                <a:ea typeface="+mj-ea"/>
                <a:cs typeface="+mj-cs"/>
              </a:rPr>
              <a:t> que les </a:t>
            </a:r>
            <a:r>
              <a:rPr lang="en-US" sz="4000" kern="1200" dirty="0" err="1">
                <a:solidFill>
                  <a:schemeClr val="tx1"/>
                </a:solidFill>
                <a:latin typeface="+mj-lt"/>
                <a:ea typeface="+mj-ea"/>
                <a:cs typeface="+mj-cs"/>
              </a:rPr>
              <a:t>oiseaux</a:t>
            </a:r>
            <a:r>
              <a:rPr lang="en-US" sz="4000" kern="1200" dirty="0">
                <a:solidFill>
                  <a:schemeClr val="tx1"/>
                </a:solidFill>
                <a:latin typeface="+mj-lt"/>
                <a:ea typeface="+mj-ea"/>
                <a:cs typeface="+mj-cs"/>
              </a:rPr>
              <a:t>?</a:t>
            </a:r>
          </a:p>
        </p:txBody>
      </p:sp>
      <p:pic>
        <p:nvPicPr>
          <p:cNvPr id="4" name="Picture 3">
            <a:extLst>
              <a:ext uri="{FF2B5EF4-FFF2-40B4-BE49-F238E27FC236}">
                <a16:creationId xmlns:a16="http://schemas.microsoft.com/office/drawing/2014/main" id="{8F81381F-561B-46CF-4F44-54489F406DA2}"/>
              </a:ext>
            </a:extLst>
          </p:cNvPr>
          <p:cNvPicPr>
            <a:picLocks noChangeAspect="1"/>
          </p:cNvPicPr>
          <p:nvPr/>
        </p:nvPicPr>
        <p:blipFill>
          <a:blip r:embed="rId14"/>
          <a:stretch>
            <a:fillRect/>
          </a:stretch>
        </p:blipFill>
        <p:spPr>
          <a:xfrm>
            <a:off x="7798551" y="1048829"/>
            <a:ext cx="4200414" cy="380037"/>
          </a:xfrm>
          <a:prstGeom prst="rect">
            <a:avLst/>
          </a:prstGeom>
        </p:spPr>
      </p:pic>
      <p:sp>
        <p:nvSpPr>
          <p:cNvPr id="5" name="TextBox 4">
            <a:extLst>
              <a:ext uri="{FF2B5EF4-FFF2-40B4-BE49-F238E27FC236}">
                <a16:creationId xmlns:a16="http://schemas.microsoft.com/office/drawing/2014/main" id="{70951F4D-CCF9-FA10-D18B-9D3154F22EBF}"/>
              </a:ext>
            </a:extLst>
          </p:cNvPr>
          <p:cNvSpPr txBox="1"/>
          <p:nvPr/>
        </p:nvSpPr>
        <p:spPr>
          <a:xfrm>
            <a:off x="7847795" y="1408081"/>
            <a:ext cx="4200414" cy="1200329"/>
          </a:xfrm>
          <a:prstGeom prst="rect">
            <a:avLst/>
          </a:prstGeom>
          <a:noFill/>
          <a:ln w="38100">
            <a:noFill/>
          </a:ln>
        </p:spPr>
        <p:txBody>
          <a:bodyPr wrap="square" rtlCol="0">
            <a:spAutoFit/>
          </a:bodyPr>
          <a:lstStyle/>
          <a:p>
            <a:pPr algn="ctr"/>
            <a:r>
              <a:rPr lang="fr-CA" sz="2400" b="1" dirty="0"/>
              <a:t>Quelles</a:t>
            </a:r>
            <a:r>
              <a:rPr lang="en-US" sz="2400" b="1" dirty="0"/>
              <a:t> </a:t>
            </a:r>
            <a:r>
              <a:rPr lang="fr-FR" sz="2400" b="1" dirty="0"/>
              <a:t>sont les 6 caractéristiques déterminantes des oiseaux</a:t>
            </a:r>
            <a:r>
              <a:rPr lang="en-US" sz="2400" b="1" dirty="0"/>
              <a:t>?</a:t>
            </a:r>
          </a:p>
        </p:txBody>
      </p:sp>
      <p:sp>
        <p:nvSpPr>
          <p:cNvPr id="6" name="TextBox 5">
            <a:extLst>
              <a:ext uri="{FF2B5EF4-FFF2-40B4-BE49-F238E27FC236}">
                <a16:creationId xmlns:a16="http://schemas.microsoft.com/office/drawing/2014/main" id="{4F50EE79-824B-F168-20A4-E23180A385DF}"/>
              </a:ext>
            </a:extLst>
          </p:cNvPr>
          <p:cNvSpPr txBox="1"/>
          <p:nvPr/>
        </p:nvSpPr>
        <p:spPr>
          <a:xfrm>
            <a:off x="3510066" y="6256321"/>
            <a:ext cx="1967846" cy="584775"/>
          </a:xfrm>
          <a:prstGeom prst="rect">
            <a:avLst/>
          </a:prstGeom>
          <a:noFill/>
        </p:spPr>
        <p:txBody>
          <a:bodyPr wrap="none" rtlCol="0">
            <a:spAutoFit/>
          </a:bodyPr>
          <a:lstStyle/>
          <a:p>
            <a:r>
              <a:rPr lang="en-US" dirty="0"/>
              <a:t>Pigeon </a:t>
            </a:r>
            <a:r>
              <a:rPr lang="en-US" dirty="0" err="1"/>
              <a:t>Biset</a:t>
            </a:r>
            <a:endParaRPr lang="en-US" dirty="0"/>
          </a:p>
          <a:p>
            <a:r>
              <a:rPr lang="en-US" sz="1400" dirty="0"/>
              <a:t>Art par Liz Clayton Fuller</a:t>
            </a:r>
          </a:p>
        </p:txBody>
      </p:sp>
    </p:spTree>
    <p:extLst>
      <p:ext uri="{BB962C8B-B14F-4D97-AF65-F5344CB8AC3E}">
        <p14:creationId xmlns:p14="http://schemas.microsoft.com/office/powerpoint/2010/main" val="2921270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Rock Pigeon | Celebrate Urban Birds">
            <a:extLst>
              <a:ext uri="{FF2B5EF4-FFF2-40B4-BE49-F238E27FC236}">
                <a16:creationId xmlns:a16="http://schemas.microsoft.com/office/drawing/2014/main" id="{C6812C34-7DC2-3B76-A891-15DE595FF4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9443" y="1225846"/>
            <a:ext cx="5743795" cy="5743795"/>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Bird wing shape is driven by environment and behavior • Earth.com">
            <a:extLst>
              <a:ext uri="{FF2B5EF4-FFF2-40B4-BE49-F238E27FC236}">
                <a16:creationId xmlns:a16="http://schemas.microsoft.com/office/drawing/2014/main" id="{1C134DB7-4E23-2961-0952-7130DA70D56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2389" t="7167" r="16704" b="46468"/>
          <a:stretch/>
        </p:blipFill>
        <p:spPr bwMode="auto">
          <a:xfrm>
            <a:off x="169535" y="1294793"/>
            <a:ext cx="153631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4" name="Picture 12" descr="TIME for Kids | Types of Beaks">
            <a:extLst>
              <a:ext uri="{FF2B5EF4-FFF2-40B4-BE49-F238E27FC236}">
                <a16:creationId xmlns:a16="http://schemas.microsoft.com/office/drawing/2014/main" id="{C45A13D0-3819-D2A4-5068-EFDAD9FFB83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829" t="6860" r="36805" b="5559"/>
          <a:stretch/>
        </p:blipFill>
        <p:spPr bwMode="auto">
          <a:xfrm>
            <a:off x="4831882" y="163907"/>
            <a:ext cx="1537788" cy="1538371"/>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6" name="Picture 14" descr="moire | Feather, Blue aesthetic, Blue bird">
            <a:extLst>
              <a:ext uri="{FF2B5EF4-FFF2-40B4-BE49-F238E27FC236}">
                <a16:creationId xmlns:a16="http://schemas.microsoft.com/office/drawing/2014/main" id="{3331ABEB-CC9A-1A22-F5B9-C092A370503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042624">
            <a:off x="2399017" y="715872"/>
            <a:ext cx="1537200"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88" name="Picture 16" descr="Why Do Birds Have Hollow Bones? It's Not to Make Them Lighter | Nature and  Wildlife | Discovery">
            <a:extLst>
              <a:ext uri="{FF2B5EF4-FFF2-40B4-BE49-F238E27FC236}">
                <a16:creationId xmlns:a16="http://schemas.microsoft.com/office/drawing/2014/main" id="{C9BD0E67-BC74-BFBB-3425-0418C8598ED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3694"/>
          <a:stretch/>
        </p:blipFill>
        <p:spPr bwMode="auto">
          <a:xfrm>
            <a:off x="6850268" y="4445784"/>
            <a:ext cx="1537296"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90" name="Picture 18" descr="Warm-blooded - Wikipedia">
            <a:extLst>
              <a:ext uri="{FF2B5EF4-FFF2-40B4-BE49-F238E27FC236}">
                <a16:creationId xmlns:a16="http://schemas.microsoft.com/office/drawing/2014/main" id="{A57D8E04-1FA9-84C3-B8AF-0C764CC56BDA}"/>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933" t="8027" r="46736" b="4182"/>
          <a:stretch/>
        </p:blipFill>
        <p:spPr bwMode="auto">
          <a:xfrm>
            <a:off x="9072509" y="2765584"/>
            <a:ext cx="1542426"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092" name="Picture 20">
            <a:extLst>
              <a:ext uri="{FF2B5EF4-FFF2-40B4-BE49-F238E27FC236}">
                <a16:creationId xmlns:a16="http://schemas.microsoft.com/office/drawing/2014/main" id="{159B1D86-0A69-D126-D012-DEB9D53F6956}"/>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0640" t="12930" r="17733" b="4397"/>
          <a:stretch/>
        </p:blipFill>
        <p:spPr bwMode="auto">
          <a:xfrm>
            <a:off x="384666" y="3960168"/>
            <a:ext cx="1537282" cy="1537200"/>
          </a:xfrm>
          <a:prstGeom prst="ellipse">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19670C3-74D9-E457-2FF9-795196622C90}"/>
              </a:ext>
            </a:extLst>
          </p:cNvPr>
          <p:cNvSpPr txBox="1"/>
          <p:nvPr/>
        </p:nvSpPr>
        <p:spPr>
          <a:xfrm>
            <a:off x="451018" y="2831993"/>
            <a:ext cx="800219" cy="461665"/>
          </a:xfrm>
          <a:prstGeom prst="rect">
            <a:avLst/>
          </a:prstGeom>
          <a:noFill/>
          <a:ln w="38100">
            <a:noFill/>
          </a:ln>
        </p:spPr>
        <p:txBody>
          <a:bodyPr wrap="none" rtlCol="0">
            <a:spAutoFit/>
          </a:bodyPr>
          <a:lstStyle/>
          <a:p>
            <a:r>
              <a:rPr lang="en-US" sz="2400" b="1" dirty="0"/>
              <a:t>Ailes</a:t>
            </a:r>
          </a:p>
        </p:txBody>
      </p:sp>
      <p:sp>
        <p:nvSpPr>
          <p:cNvPr id="13" name="TextBox 12">
            <a:extLst>
              <a:ext uri="{FF2B5EF4-FFF2-40B4-BE49-F238E27FC236}">
                <a16:creationId xmlns:a16="http://schemas.microsoft.com/office/drawing/2014/main" id="{D985A4E5-DB73-472D-DCAC-35E6C53BF149}"/>
              </a:ext>
            </a:extLst>
          </p:cNvPr>
          <p:cNvSpPr txBox="1"/>
          <p:nvPr/>
        </p:nvSpPr>
        <p:spPr>
          <a:xfrm>
            <a:off x="5138742" y="1673281"/>
            <a:ext cx="764953" cy="461665"/>
          </a:xfrm>
          <a:prstGeom prst="rect">
            <a:avLst/>
          </a:prstGeom>
          <a:noFill/>
          <a:ln w="38100">
            <a:noFill/>
          </a:ln>
        </p:spPr>
        <p:txBody>
          <a:bodyPr wrap="none" rtlCol="0">
            <a:spAutoFit/>
          </a:bodyPr>
          <a:lstStyle/>
          <a:p>
            <a:r>
              <a:rPr lang="en-US" sz="2400" b="1" dirty="0" err="1"/>
              <a:t>Becs</a:t>
            </a:r>
            <a:endParaRPr lang="en-US" sz="2400" b="1" dirty="0"/>
          </a:p>
        </p:txBody>
      </p:sp>
      <p:sp>
        <p:nvSpPr>
          <p:cNvPr id="15" name="TextBox 14">
            <a:extLst>
              <a:ext uri="{FF2B5EF4-FFF2-40B4-BE49-F238E27FC236}">
                <a16:creationId xmlns:a16="http://schemas.microsoft.com/office/drawing/2014/main" id="{C32382F3-C9EF-2BE7-68BA-49FA8E98AAE6}"/>
              </a:ext>
            </a:extLst>
          </p:cNvPr>
          <p:cNvSpPr txBox="1"/>
          <p:nvPr/>
        </p:nvSpPr>
        <p:spPr>
          <a:xfrm>
            <a:off x="237126" y="5497368"/>
            <a:ext cx="1832361" cy="830997"/>
          </a:xfrm>
          <a:prstGeom prst="rect">
            <a:avLst/>
          </a:prstGeom>
          <a:noFill/>
          <a:ln w="38100">
            <a:noFill/>
          </a:ln>
        </p:spPr>
        <p:txBody>
          <a:bodyPr wrap="square" rtlCol="0">
            <a:spAutoFit/>
          </a:bodyPr>
          <a:lstStyle/>
          <a:p>
            <a:pPr algn="ctr"/>
            <a:r>
              <a:rPr lang="en-US" sz="2400" b="1" dirty="0"/>
              <a:t>Oeufs à </a:t>
            </a:r>
            <a:r>
              <a:rPr lang="fr-CA" sz="2400" b="1" dirty="0"/>
              <a:t>Coque</a:t>
            </a:r>
            <a:r>
              <a:rPr lang="en-US" sz="2400" b="1" dirty="0"/>
              <a:t> Dure</a:t>
            </a:r>
          </a:p>
        </p:txBody>
      </p:sp>
      <p:sp>
        <p:nvSpPr>
          <p:cNvPr id="17" name="TextBox 16">
            <a:extLst>
              <a:ext uri="{FF2B5EF4-FFF2-40B4-BE49-F238E27FC236}">
                <a16:creationId xmlns:a16="http://schemas.microsoft.com/office/drawing/2014/main" id="{E41D9554-9B18-3E64-FB30-DAD6A7BF3856}"/>
              </a:ext>
            </a:extLst>
          </p:cNvPr>
          <p:cNvSpPr txBox="1"/>
          <p:nvPr/>
        </p:nvSpPr>
        <p:spPr>
          <a:xfrm>
            <a:off x="2251436" y="2241854"/>
            <a:ext cx="1832361" cy="461665"/>
          </a:xfrm>
          <a:prstGeom prst="rect">
            <a:avLst/>
          </a:prstGeom>
          <a:noFill/>
          <a:ln w="38100">
            <a:noFill/>
          </a:ln>
        </p:spPr>
        <p:txBody>
          <a:bodyPr wrap="square" rtlCol="0">
            <a:spAutoFit/>
          </a:bodyPr>
          <a:lstStyle/>
          <a:p>
            <a:pPr algn="ctr"/>
            <a:r>
              <a:rPr lang="en-US" sz="2400" b="1" dirty="0"/>
              <a:t>Plumes</a:t>
            </a:r>
          </a:p>
        </p:txBody>
      </p:sp>
      <p:sp>
        <p:nvSpPr>
          <p:cNvPr id="18" name="TextBox 17">
            <a:extLst>
              <a:ext uri="{FF2B5EF4-FFF2-40B4-BE49-F238E27FC236}">
                <a16:creationId xmlns:a16="http://schemas.microsoft.com/office/drawing/2014/main" id="{BD182CB8-F704-321F-1CD5-B1EB5BF84224}"/>
              </a:ext>
            </a:extLst>
          </p:cNvPr>
          <p:cNvSpPr txBox="1"/>
          <p:nvPr/>
        </p:nvSpPr>
        <p:spPr>
          <a:xfrm>
            <a:off x="8775761" y="4302784"/>
            <a:ext cx="2134304" cy="461665"/>
          </a:xfrm>
          <a:prstGeom prst="rect">
            <a:avLst/>
          </a:prstGeom>
          <a:noFill/>
          <a:ln w="38100">
            <a:noFill/>
          </a:ln>
        </p:spPr>
        <p:txBody>
          <a:bodyPr wrap="square" rtlCol="0">
            <a:spAutoFit/>
          </a:bodyPr>
          <a:lstStyle/>
          <a:p>
            <a:pPr algn="ctr"/>
            <a:r>
              <a:rPr lang="en-US" sz="2400" b="1" dirty="0"/>
              <a:t>À Sang </a:t>
            </a:r>
            <a:r>
              <a:rPr lang="en-US" sz="2400" b="1" dirty="0" err="1"/>
              <a:t>Chaud</a:t>
            </a:r>
            <a:endParaRPr lang="en-US" sz="2400" b="1" dirty="0"/>
          </a:p>
        </p:txBody>
      </p:sp>
      <p:sp>
        <p:nvSpPr>
          <p:cNvPr id="19" name="TextBox 18">
            <a:extLst>
              <a:ext uri="{FF2B5EF4-FFF2-40B4-BE49-F238E27FC236}">
                <a16:creationId xmlns:a16="http://schemas.microsoft.com/office/drawing/2014/main" id="{1AB19C21-0AB8-9411-AEB9-B713F6950DC7}"/>
              </a:ext>
            </a:extLst>
          </p:cNvPr>
          <p:cNvSpPr txBox="1"/>
          <p:nvPr/>
        </p:nvSpPr>
        <p:spPr>
          <a:xfrm>
            <a:off x="6413578" y="5999131"/>
            <a:ext cx="2339319" cy="461665"/>
          </a:xfrm>
          <a:prstGeom prst="rect">
            <a:avLst/>
          </a:prstGeom>
          <a:noFill/>
          <a:ln w="38100">
            <a:noFill/>
          </a:ln>
        </p:spPr>
        <p:txBody>
          <a:bodyPr wrap="square" rtlCol="0">
            <a:spAutoFit/>
          </a:bodyPr>
          <a:lstStyle/>
          <a:p>
            <a:pPr algn="ctr"/>
            <a:r>
              <a:rPr lang="en-US" sz="2400" b="1" dirty="0" err="1"/>
              <a:t>Os</a:t>
            </a:r>
            <a:r>
              <a:rPr lang="en-US" sz="2400" b="1" dirty="0"/>
              <a:t> </a:t>
            </a:r>
            <a:r>
              <a:rPr lang="en-US" sz="2400" b="1" dirty="0" err="1"/>
              <a:t>Légers</a:t>
            </a:r>
            <a:endParaRPr lang="en-US" sz="2400" b="1" dirty="0"/>
          </a:p>
        </p:txBody>
      </p:sp>
      <p:cxnSp>
        <p:nvCxnSpPr>
          <p:cNvPr id="37" name="Straight Connector 36">
            <a:extLst>
              <a:ext uri="{FF2B5EF4-FFF2-40B4-BE49-F238E27FC236}">
                <a16:creationId xmlns:a16="http://schemas.microsoft.com/office/drawing/2014/main" id="{F2092B65-E8B4-FE1F-D594-E14B960E69FE}"/>
              </a:ext>
            </a:extLst>
          </p:cNvPr>
          <p:cNvCxnSpPr>
            <a:stCxn id="3084" idx="6"/>
          </p:cNvCxnSpPr>
          <p:nvPr/>
        </p:nvCxnSpPr>
        <p:spPr>
          <a:xfrm>
            <a:off x="6369670" y="933093"/>
            <a:ext cx="810619" cy="1090579"/>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9B9904B-DCF4-D028-08B7-2046C09F29C1}"/>
              </a:ext>
            </a:extLst>
          </p:cNvPr>
          <p:cNvCxnSpPr>
            <a:cxnSpLocks/>
            <a:stCxn id="3086" idx="6"/>
          </p:cNvCxnSpPr>
          <p:nvPr/>
        </p:nvCxnSpPr>
        <p:spPr>
          <a:xfrm>
            <a:off x="3804487" y="1914754"/>
            <a:ext cx="2162234" cy="1180037"/>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CCDFCB2-870C-FBE3-6C74-918D79D1D5BD}"/>
              </a:ext>
            </a:extLst>
          </p:cNvPr>
          <p:cNvCxnSpPr>
            <a:cxnSpLocks/>
            <a:stCxn id="3082" idx="5"/>
          </p:cNvCxnSpPr>
          <p:nvPr/>
        </p:nvCxnSpPr>
        <p:spPr>
          <a:xfrm>
            <a:off x="1480858" y="2606875"/>
            <a:ext cx="3582083" cy="1762318"/>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0A8919D-A932-697D-6A80-E79438208A8F}"/>
              </a:ext>
            </a:extLst>
          </p:cNvPr>
          <p:cNvCxnSpPr>
            <a:cxnSpLocks/>
          </p:cNvCxnSpPr>
          <p:nvPr/>
        </p:nvCxnSpPr>
        <p:spPr>
          <a:xfrm>
            <a:off x="1954294" y="4728768"/>
            <a:ext cx="2664409" cy="332546"/>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F614A36C-85A2-4994-1CD0-F24877E0BA7E}"/>
              </a:ext>
            </a:extLst>
          </p:cNvPr>
          <p:cNvCxnSpPr>
            <a:cxnSpLocks/>
            <a:stCxn id="3088" idx="2"/>
          </p:cNvCxnSpPr>
          <p:nvPr/>
        </p:nvCxnSpPr>
        <p:spPr>
          <a:xfrm flipH="1">
            <a:off x="5257358" y="5214384"/>
            <a:ext cx="1592910" cy="195888"/>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2290ECEC-CC95-BF29-EA9F-D26713D94F30}"/>
              </a:ext>
            </a:extLst>
          </p:cNvPr>
          <p:cNvCxnSpPr>
            <a:cxnSpLocks/>
            <a:stCxn id="3090" idx="2"/>
          </p:cNvCxnSpPr>
          <p:nvPr/>
        </p:nvCxnSpPr>
        <p:spPr>
          <a:xfrm flipH="1">
            <a:off x="6563093" y="3534184"/>
            <a:ext cx="2509416" cy="236862"/>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1E9BE1FB-CDE9-FBC8-4F7A-17A1D6C2DD3F}"/>
              </a:ext>
            </a:extLst>
          </p:cNvPr>
          <p:cNvSpPr txBox="1"/>
          <p:nvPr/>
        </p:nvSpPr>
        <p:spPr>
          <a:xfrm>
            <a:off x="8587127" y="5285367"/>
            <a:ext cx="3715238" cy="1323439"/>
          </a:xfrm>
          <a:prstGeom prst="rect">
            <a:avLst/>
          </a:prstGeom>
          <a:noFill/>
          <a:ln w="38100">
            <a:noFill/>
          </a:ln>
        </p:spPr>
        <p:txBody>
          <a:bodyPr wrap="square" rtlCol="0">
            <a:spAutoFit/>
          </a:bodyPr>
          <a:lstStyle/>
          <a:p>
            <a:pPr algn="ctr"/>
            <a:r>
              <a:rPr lang="fr-CA" sz="2000" b="1" dirty="0"/>
              <a:t>Pour en savoir plus sur l’anatomie des oiseaux, consultez:</a:t>
            </a:r>
          </a:p>
          <a:p>
            <a:pPr algn="ctr"/>
            <a:r>
              <a:rPr lang="fr-CA" sz="2000" b="1" dirty="0">
                <a:hlinkClick r:id="rId10"/>
              </a:rPr>
              <a:t>« All About </a:t>
            </a:r>
            <a:r>
              <a:rPr lang="fr-CA" sz="2000" b="1" dirty="0" err="1">
                <a:hlinkClick r:id="rId10"/>
              </a:rPr>
              <a:t>Birds</a:t>
            </a:r>
            <a:r>
              <a:rPr lang="fr-CA" sz="2000" b="1" dirty="0">
                <a:hlinkClick r:id="rId10"/>
              </a:rPr>
              <a:t> » Anatomie</a:t>
            </a:r>
            <a:endParaRPr lang="fr-CA" sz="2000" b="1" dirty="0"/>
          </a:p>
        </p:txBody>
      </p:sp>
      <p:pic>
        <p:nvPicPr>
          <p:cNvPr id="69" name="Picture 68">
            <a:extLst>
              <a:ext uri="{FF2B5EF4-FFF2-40B4-BE49-F238E27FC236}">
                <a16:creationId xmlns:a16="http://schemas.microsoft.com/office/drawing/2014/main" id="{D533A604-8648-EEEF-19CD-43325223DDA0}"/>
              </a:ext>
            </a:extLst>
          </p:cNvPr>
          <p:cNvPicPr>
            <a:picLocks noChangeAspect="1"/>
          </p:cNvPicPr>
          <p:nvPr/>
        </p:nvPicPr>
        <p:blipFill>
          <a:blip r:embed="rId11"/>
          <a:stretch>
            <a:fillRect/>
          </a:stretch>
        </p:blipFill>
        <p:spPr>
          <a:xfrm>
            <a:off x="2313448" y="694370"/>
            <a:ext cx="584200" cy="647700"/>
          </a:xfrm>
          <a:prstGeom prst="rect">
            <a:avLst/>
          </a:prstGeom>
        </p:spPr>
      </p:pic>
      <p:pic>
        <p:nvPicPr>
          <p:cNvPr id="73" name="Picture 72">
            <a:extLst>
              <a:ext uri="{FF2B5EF4-FFF2-40B4-BE49-F238E27FC236}">
                <a16:creationId xmlns:a16="http://schemas.microsoft.com/office/drawing/2014/main" id="{8C6EAF5E-D56C-50C1-8B43-FC56361A32D4}"/>
              </a:ext>
            </a:extLst>
          </p:cNvPr>
          <p:cNvPicPr>
            <a:picLocks noChangeAspect="1"/>
          </p:cNvPicPr>
          <p:nvPr/>
        </p:nvPicPr>
        <p:blipFill>
          <a:blip r:embed="rId12"/>
          <a:stretch>
            <a:fillRect/>
          </a:stretch>
        </p:blipFill>
        <p:spPr>
          <a:xfrm>
            <a:off x="107491" y="1290794"/>
            <a:ext cx="584200" cy="647700"/>
          </a:xfrm>
          <a:prstGeom prst="rect">
            <a:avLst/>
          </a:prstGeom>
        </p:spPr>
      </p:pic>
      <p:pic>
        <p:nvPicPr>
          <p:cNvPr id="74" name="Picture 73">
            <a:extLst>
              <a:ext uri="{FF2B5EF4-FFF2-40B4-BE49-F238E27FC236}">
                <a16:creationId xmlns:a16="http://schemas.microsoft.com/office/drawing/2014/main" id="{22D08F97-FE5F-065B-65B4-C282AEF767CD}"/>
              </a:ext>
            </a:extLst>
          </p:cNvPr>
          <p:cNvPicPr>
            <a:picLocks noChangeAspect="1"/>
          </p:cNvPicPr>
          <p:nvPr/>
        </p:nvPicPr>
        <p:blipFill>
          <a:blip r:embed="rId13"/>
          <a:stretch>
            <a:fillRect/>
          </a:stretch>
        </p:blipFill>
        <p:spPr>
          <a:xfrm>
            <a:off x="4677429" y="211482"/>
            <a:ext cx="584200" cy="647700"/>
          </a:xfrm>
          <a:prstGeom prst="rect">
            <a:avLst/>
          </a:prstGeom>
        </p:spPr>
      </p:pic>
      <p:sp>
        <p:nvSpPr>
          <p:cNvPr id="75" name="Oval 74">
            <a:extLst>
              <a:ext uri="{FF2B5EF4-FFF2-40B4-BE49-F238E27FC236}">
                <a16:creationId xmlns:a16="http://schemas.microsoft.com/office/drawing/2014/main" id="{CF60CFD4-FD11-8813-5E4A-CB2AF1C81764}"/>
              </a:ext>
            </a:extLst>
          </p:cNvPr>
          <p:cNvSpPr/>
          <p:nvPr/>
        </p:nvSpPr>
        <p:spPr>
          <a:xfrm>
            <a:off x="271881" y="3993517"/>
            <a:ext cx="540000" cy="543482"/>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a:extLst>
              <a:ext uri="{FF2B5EF4-FFF2-40B4-BE49-F238E27FC236}">
                <a16:creationId xmlns:a16="http://schemas.microsoft.com/office/drawing/2014/main" id="{ED3DB093-46B9-3420-3F9D-5949AC490A6A}"/>
              </a:ext>
            </a:extLst>
          </p:cNvPr>
          <p:cNvSpPr txBox="1"/>
          <p:nvPr/>
        </p:nvSpPr>
        <p:spPr>
          <a:xfrm>
            <a:off x="371802" y="4025482"/>
            <a:ext cx="340158" cy="461665"/>
          </a:xfrm>
          <a:prstGeom prst="rect">
            <a:avLst/>
          </a:prstGeom>
          <a:noFill/>
        </p:spPr>
        <p:txBody>
          <a:bodyPr wrap="none" rtlCol="0">
            <a:spAutoFit/>
          </a:bodyPr>
          <a:lstStyle/>
          <a:p>
            <a:r>
              <a:rPr lang="en-US" sz="2400" b="1" dirty="0"/>
              <a:t>4</a:t>
            </a:r>
          </a:p>
        </p:txBody>
      </p:sp>
      <p:sp>
        <p:nvSpPr>
          <p:cNvPr id="79" name="Oval 78">
            <a:extLst>
              <a:ext uri="{FF2B5EF4-FFF2-40B4-BE49-F238E27FC236}">
                <a16:creationId xmlns:a16="http://schemas.microsoft.com/office/drawing/2014/main" id="{85813B9C-1E38-4EC7-C345-2BB688647398}"/>
              </a:ext>
            </a:extLst>
          </p:cNvPr>
          <p:cNvSpPr/>
          <p:nvPr/>
        </p:nvSpPr>
        <p:spPr>
          <a:xfrm>
            <a:off x="6742772" y="4484320"/>
            <a:ext cx="540000" cy="543482"/>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a:extLst>
              <a:ext uri="{FF2B5EF4-FFF2-40B4-BE49-F238E27FC236}">
                <a16:creationId xmlns:a16="http://schemas.microsoft.com/office/drawing/2014/main" id="{BCCA7DD3-CB6B-9C99-E978-31C952734BD7}"/>
              </a:ext>
            </a:extLst>
          </p:cNvPr>
          <p:cNvSpPr txBox="1"/>
          <p:nvPr/>
        </p:nvSpPr>
        <p:spPr>
          <a:xfrm>
            <a:off x="6842693" y="4516285"/>
            <a:ext cx="340158" cy="461665"/>
          </a:xfrm>
          <a:prstGeom prst="rect">
            <a:avLst/>
          </a:prstGeom>
          <a:noFill/>
        </p:spPr>
        <p:txBody>
          <a:bodyPr wrap="none" rtlCol="0">
            <a:spAutoFit/>
          </a:bodyPr>
          <a:lstStyle/>
          <a:p>
            <a:r>
              <a:rPr lang="en-US" sz="2400" b="1" dirty="0"/>
              <a:t>6</a:t>
            </a:r>
          </a:p>
        </p:txBody>
      </p:sp>
      <p:pic>
        <p:nvPicPr>
          <p:cNvPr id="81" name="Picture 80">
            <a:extLst>
              <a:ext uri="{FF2B5EF4-FFF2-40B4-BE49-F238E27FC236}">
                <a16:creationId xmlns:a16="http://schemas.microsoft.com/office/drawing/2014/main" id="{6D7DFC56-EA6F-71E0-4FB2-74B69B1E3B42}"/>
              </a:ext>
            </a:extLst>
          </p:cNvPr>
          <p:cNvPicPr>
            <a:picLocks noChangeAspect="1"/>
          </p:cNvPicPr>
          <p:nvPr/>
        </p:nvPicPr>
        <p:blipFill>
          <a:blip r:embed="rId14"/>
          <a:stretch>
            <a:fillRect/>
          </a:stretch>
        </p:blipFill>
        <p:spPr>
          <a:xfrm>
            <a:off x="8893455" y="2816946"/>
            <a:ext cx="584200" cy="647700"/>
          </a:xfrm>
          <a:prstGeom prst="rect">
            <a:avLst/>
          </a:prstGeom>
        </p:spPr>
      </p:pic>
      <p:sp>
        <p:nvSpPr>
          <p:cNvPr id="3" name="Title 1">
            <a:extLst>
              <a:ext uri="{FF2B5EF4-FFF2-40B4-BE49-F238E27FC236}">
                <a16:creationId xmlns:a16="http://schemas.microsoft.com/office/drawing/2014/main" id="{A7787F10-A6F3-21F7-D05E-62830F049BC0}"/>
              </a:ext>
            </a:extLst>
          </p:cNvPr>
          <p:cNvSpPr txBox="1">
            <a:spLocks/>
          </p:cNvSpPr>
          <p:nvPr/>
        </p:nvSpPr>
        <p:spPr>
          <a:xfrm>
            <a:off x="6542466" y="101599"/>
            <a:ext cx="5649534" cy="90766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fr-CA" sz="4000" kern="1200" dirty="0">
                <a:solidFill>
                  <a:schemeClr val="tx1"/>
                </a:solidFill>
                <a:latin typeface="+mj-lt"/>
                <a:ea typeface="+mj-ea"/>
                <a:cs typeface="+mj-cs"/>
              </a:rPr>
              <a:t>Qu'est-ce</a:t>
            </a:r>
            <a:r>
              <a:rPr lang="en-US" sz="4000" kern="1200" dirty="0">
                <a:solidFill>
                  <a:schemeClr val="tx1"/>
                </a:solidFill>
                <a:latin typeface="+mj-lt"/>
                <a:ea typeface="+mj-ea"/>
                <a:cs typeface="+mj-cs"/>
              </a:rPr>
              <a:t> que les </a:t>
            </a:r>
            <a:r>
              <a:rPr lang="en-US" sz="4000" kern="1200" dirty="0" err="1">
                <a:solidFill>
                  <a:schemeClr val="tx1"/>
                </a:solidFill>
                <a:latin typeface="+mj-lt"/>
                <a:ea typeface="+mj-ea"/>
                <a:cs typeface="+mj-cs"/>
              </a:rPr>
              <a:t>oiseaux</a:t>
            </a:r>
            <a:r>
              <a:rPr lang="en-US" sz="4000" kern="1200" dirty="0">
                <a:solidFill>
                  <a:schemeClr val="tx1"/>
                </a:solidFill>
                <a:latin typeface="+mj-lt"/>
                <a:ea typeface="+mj-ea"/>
                <a:cs typeface="+mj-cs"/>
              </a:rPr>
              <a:t>?</a:t>
            </a:r>
          </a:p>
        </p:txBody>
      </p:sp>
      <p:pic>
        <p:nvPicPr>
          <p:cNvPr id="4" name="Picture 3">
            <a:extLst>
              <a:ext uri="{FF2B5EF4-FFF2-40B4-BE49-F238E27FC236}">
                <a16:creationId xmlns:a16="http://schemas.microsoft.com/office/drawing/2014/main" id="{D55B8C99-E116-B4B9-52BD-562436618F15}"/>
              </a:ext>
            </a:extLst>
          </p:cNvPr>
          <p:cNvPicPr>
            <a:picLocks noChangeAspect="1"/>
          </p:cNvPicPr>
          <p:nvPr/>
        </p:nvPicPr>
        <p:blipFill>
          <a:blip r:embed="rId15"/>
          <a:stretch>
            <a:fillRect/>
          </a:stretch>
        </p:blipFill>
        <p:spPr>
          <a:xfrm>
            <a:off x="7798551" y="1048829"/>
            <a:ext cx="4200414" cy="380037"/>
          </a:xfrm>
          <a:prstGeom prst="rect">
            <a:avLst/>
          </a:prstGeom>
        </p:spPr>
      </p:pic>
      <p:sp>
        <p:nvSpPr>
          <p:cNvPr id="5" name="TextBox 4">
            <a:extLst>
              <a:ext uri="{FF2B5EF4-FFF2-40B4-BE49-F238E27FC236}">
                <a16:creationId xmlns:a16="http://schemas.microsoft.com/office/drawing/2014/main" id="{DF5C59E1-EAE7-91E9-A394-19A2140F1927}"/>
              </a:ext>
            </a:extLst>
          </p:cNvPr>
          <p:cNvSpPr txBox="1"/>
          <p:nvPr/>
        </p:nvSpPr>
        <p:spPr>
          <a:xfrm>
            <a:off x="7847795" y="1408081"/>
            <a:ext cx="4200414" cy="1200329"/>
          </a:xfrm>
          <a:prstGeom prst="rect">
            <a:avLst/>
          </a:prstGeom>
          <a:noFill/>
          <a:ln w="38100">
            <a:noFill/>
          </a:ln>
        </p:spPr>
        <p:txBody>
          <a:bodyPr wrap="square" rtlCol="0">
            <a:spAutoFit/>
          </a:bodyPr>
          <a:lstStyle/>
          <a:p>
            <a:pPr algn="ctr"/>
            <a:r>
              <a:rPr lang="fr-CA" sz="2400" b="1" dirty="0"/>
              <a:t>Quelles</a:t>
            </a:r>
            <a:r>
              <a:rPr lang="en-US" sz="2400" b="1" dirty="0"/>
              <a:t> </a:t>
            </a:r>
            <a:r>
              <a:rPr lang="fr-FR" sz="2400" b="1" dirty="0"/>
              <a:t>sont les 6 caractéristiques déterminantes des oiseaux</a:t>
            </a:r>
            <a:r>
              <a:rPr lang="en-US" sz="2400" b="1" dirty="0"/>
              <a:t>?</a:t>
            </a:r>
          </a:p>
        </p:txBody>
      </p:sp>
      <p:sp>
        <p:nvSpPr>
          <p:cNvPr id="6" name="TextBox 5">
            <a:extLst>
              <a:ext uri="{FF2B5EF4-FFF2-40B4-BE49-F238E27FC236}">
                <a16:creationId xmlns:a16="http://schemas.microsoft.com/office/drawing/2014/main" id="{02A345BC-1CF6-89BD-C877-B7669B356D3B}"/>
              </a:ext>
            </a:extLst>
          </p:cNvPr>
          <p:cNvSpPr txBox="1"/>
          <p:nvPr/>
        </p:nvSpPr>
        <p:spPr>
          <a:xfrm>
            <a:off x="3510066" y="6256321"/>
            <a:ext cx="1967846" cy="584775"/>
          </a:xfrm>
          <a:prstGeom prst="rect">
            <a:avLst/>
          </a:prstGeom>
          <a:noFill/>
        </p:spPr>
        <p:txBody>
          <a:bodyPr wrap="none" rtlCol="0">
            <a:spAutoFit/>
          </a:bodyPr>
          <a:lstStyle/>
          <a:p>
            <a:r>
              <a:rPr lang="en-US" dirty="0"/>
              <a:t>Pigeon </a:t>
            </a:r>
            <a:r>
              <a:rPr lang="en-US" dirty="0" err="1"/>
              <a:t>Biset</a:t>
            </a:r>
            <a:endParaRPr lang="en-US" dirty="0"/>
          </a:p>
          <a:p>
            <a:r>
              <a:rPr lang="en-US" sz="1400" dirty="0"/>
              <a:t>Art par Liz Clayton Fuller</a:t>
            </a:r>
          </a:p>
        </p:txBody>
      </p:sp>
    </p:spTree>
    <p:extLst>
      <p:ext uri="{BB962C8B-B14F-4D97-AF65-F5344CB8AC3E}">
        <p14:creationId xmlns:p14="http://schemas.microsoft.com/office/powerpoint/2010/main" val="3683914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B18CA-61D9-7F4D-B47A-E199CB510976}"/>
              </a:ext>
            </a:extLst>
          </p:cNvPr>
          <p:cNvSpPr>
            <a:spLocks noGrp="1"/>
          </p:cNvSpPr>
          <p:nvPr>
            <p:ph type="title"/>
          </p:nvPr>
        </p:nvSpPr>
        <p:spPr>
          <a:xfrm>
            <a:off x="828216" y="178392"/>
            <a:ext cx="5359262" cy="1325563"/>
          </a:xfrm>
        </p:spPr>
        <p:txBody>
          <a:bodyPr>
            <a:normAutofit/>
          </a:bodyPr>
          <a:lstStyle/>
          <a:p>
            <a:pPr>
              <a:spcAft>
                <a:spcPts val="600"/>
              </a:spcAft>
            </a:pPr>
            <a:r>
              <a:rPr lang="fr-CA" sz="4000" kern="1200" dirty="0">
                <a:solidFill>
                  <a:schemeClr val="tx1"/>
                </a:solidFill>
                <a:latin typeface="+mj-lt"/>
                <a:ea typeface="+mj-ea"/>
                <a:cs typeface="+mj-cs"/>
              </a:rPr>
              <a:t>Qu'est-ce que les oiseaux?</a:t>
            </a:r>
          </a:p>
        </p:txBody>
      </p:sp>
      <p:sp>
        <p:nvSpPr>
          <p:cNvPr id="3" name="Content Placeholder 2">
            <a:extLst>
              <a:ext uri="{FF2B5EF4-FFF2-40B4-BE49-F238E27FC236}">
                <a16:creationId xmlns:a16="http://schemas.microsoft.com/office/drawing/2014/main" id="{AFDC7D31-C5B5-3048-8298-6BDA8F1AFF20}"/>
              </a:ext>
            </a:extLst>
          </p:cNvPr>
          <p:cNvSpPr>
            <a:spLocks noGrp="1"/>
          </p:cNvSpPr>
          <p:nvPr>
            <p:ph idx="1"/>
          </p:nvPr>
        </p:nvSpPr>
        <p:spPr>
          <a:xfrm>
            <a:off x="838200" y="1825625"/>
            <a:ext cx="5359263" cy="4351338"/>
          </a:xfrm>
        </p:spPr>
        <p:txBody>
          <a:bodyPr>
            <a:normAutofit/>
          </a:bodyPr>
          <a:lstStyle/>
          <a:p>
            <a:pPr marL="0" indent="0">
              <a:buNone/>
            </a:pPr>
            <a:r>
              <a:rPr lang="fr-CA" b="1" dirty="0"/>
              <a:t>Les oiseaux sont importants</a:t>
            </a:r>
          </a:p>
          <a:p>
            <a:pPr marL="0" indent="0">
              <a:buNone/>
            </a:pPr>
            <a:r>
              <a:rPr lang="fr-CA" sz="2400" i="1" dirty="0"/>
              <a:t>Pouvez-vous penser à une raison quelconque?</a:t>
            </a:r>
          </a:p>
        </p:txBody>
      </p:sp>
      <p:pic>
        <p:nvPicPr>
          <p:cNvPr id="10244" name="Picture 4">
            <a:extLst>
              <a:ext uri="{FF2B5EF4-FFF2-40B4-BE49-F238E27FC236}">
                <a16:creationId xmlns:a16="http://schemas.microsoft.com/office/drawing/2014/main" id="{0FDC6BE9-3148-6345-B03E-3F9951E8E3A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626" r="12719" b="-3"/>
          <a:stretch/>
        </p:blipFill>
        <p:spPr bwMode="auto">
          <a:xfrm>
            <a:off x="6863996"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a:noFill/>
          <a:extLst>
            <a:ext uri="{909E8E84-426E-40DD-AFC4-6F175D3DCCD1}">
              <a14:hiddenFill xmlns:a14="http://schemas.microsoft.com/office/drawing/2010/main">
                <a:solidFill>
                  <a:srgbClr val="FFFFFF"/>
                </a:solidFill>
              </a14:hiddenFill>
            </a:ext>
          </a:extLst>
        </p:spPr>
      </p:pic>
      <p:pic>
        <p:nvPicPr>
          <p:cNvPr id="2054" name="Picture 6" descr="Ruby-throated Hummingbird">
            <a:extLst>
              <a:ext uri="{FF2B5EF4-FFF2-40B4-BE49-F238E27FC236}">
                <a16:creationId xmlns:a16="http://schemas.microsoft.com/office/drawing/2014/main" id="{36E740AC-3640-1B49-A145-ADDC5E28FF3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2194" r="1" b="1"/>
          <a:stretch/>
        </p:blipFill>
        <p:spPr bwMode="auto">
          <a:xfrm>
            <a:off x="63058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2056" name="Picture 8" descr="Turkey Vulture Adult (Northern)">
            <a:extLst>
              <a:ext uri="{FF2B5EF4-FFF2-40B4-BE49-F238E27FC236}">
                <a16:creationId xmlns:a16="http://schemas.microsoft.com/office/drawing/2014/main" id="{74BD1C6F-A2BD-124A-8897-E4C58DBF883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7278" r="25069" b="1"/>
          <a:stretch/>
        </p:blipFill>
        <p:spPr bwMode="auto">
          <a:xfrm>
            <a:off x="9933462" y="372217"/>
            <a:ext cx="2258539" cy="3554668"/>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7E31BB1B-F8B0-CD41-8FBB-858207071741}"/>
              </a:ext>
            </a:extLst>
          </p:cNvPr>
          <p:cNvSpPr txBox="1"/>
          <p:nvPr/>
        </p:nvSpPr>
        <p:spPr>
          <a:xfrm>
            <a:off x="4837724" y="89224"/>
            <a:ext cx="2139530" cy="800219"/>
          </a:xfrm>
          <a:prstGeom prst="rect">
            <a:avLst/>
          </a:prstGeom>
          <a:noFill/>
        </p:spPr>
        <p:txBody>
          <a:bodyPr wrap="square">
            <a:spAutoFit/>
          </a:bodyPr>
          <a:lstStyle/>
          <a:p>
            <a:r>
              <a:rPr lang="fr-FR" dirty="0">
                <a:latin typeface="Times New Roman" panose="02020603050405020304" pitchFamily="18" charset="0"/>
                <a:ea typeface="Calibri" panose="020F0502020204030204" pitchFamily="34" charset="0"/>
              </a:rPr>
              <a:t>C</a:t>
            </a:r>
            <a:r>
              <a:rPr lang="fr-FR" sz="1800" dirty="0">
                <a:effectLst/>
                <a:latin typeface="Times New Roman" panose="02020603050405020304" pitchFamily="18" charset="0"/>
                <a:ea typeface="Calibri" panose="020F0502020204030204" pitchFamily="34" charset="0"/>
              </a:rPr>
              <a:t>olibri à </a:t>
            </a:r>
            <a:r>
              <a:rPr lang="fr-FR" dirty="0">
                <a:latin typeface="Times New Roman" panose="02020603050405020304" pitchFamily="18" charset="0"/>
                <a:ea typeface="Calibri" panose="020F0502020204030204" pitchFamily="34" charset="0"/>
              </a:rPr>
              <a:t>G</a:t>
            </a:r>
            <a:r>
              <a:rPr lang="fr-FR" sz="1800" dirty="0">
                <a:effectLst/>
                <a:latin typeface="Times New Roman" panose="02020603050405020304" pitchFamily="18" charset="0"/>
                <a:ea typeface="Calibri" panose="020F0502020204030204" pitchFamily="34" charset="0"/>
              </a:rPr>
              <a:t>orge Rubis</a:t>
            </a:r>
          </a:p>
          <a:p>
            <a:r>
              <a:rPr lang="fr-CA" sz="1000" dirty="0"/>
              <a:t>Photo: Joseph M. </a:t>
            </a:r>
            <a:r>
              <a:rPr lang="fr-CA" sz="1000" dirty="0" err="1"/>
              <a:t>Schneid</a:t>
            </a:r>
            <a:endParaRPr lang="fr-CA" sz="1000" dirty="0"/>
          </a:p>
        </p:txBody>
      </p:sp>
      <p:sp>
        <p:nvSpPr>
          <p:cNvPr id="19" name="TextBox 18">
            <a:extLst>
              <a:ext uri="{FF2B5EF4-FFF2-40B4-BE49-F238E27FC236}">
                <a16:creationId xmlns:a16="http://schemas.microsoft.com/office/drawing/2014/main" id="{DE3B19D7-1F32-7142-B7CD-3F5F4317B3C5}"/>
              </a:ext>
            </a:extLst>
          </p:cNvPr>
          <p:cNvSpPr txBox="1"/>
          <p:nvPr/>
        </p:nvSpPr>
        <p:spPr>
          <a:xfrm>
            <a:off x="10894575" y="3926885"/>
            <a:ext cx="1660160" cy="800219"/>
          </a:xfrm>
          <a:prstGeom prst="rect">
            <a:avLst/>
          </a:prstGeom>
          <a:noFill/>
        </p:spPr>
        <p:txBody>
          <a:bodyPr wrap="square">
            <a:spAutoFit/>
          </a:bodyPr>
          <a:lstStyle/>
          <a:p>
            <a:r>
              <a:rPr lang="fr-FR" dirty="0">
                <a:latin typeface="Times New Roman" panose="02020603050405020304" pitchFamily="18" charset="0"/>
                <a:ea typeface="Calibri" panose="020F0502020204030204" pitchFamily="34" charset="0"/>
              </a:rPr>
              <a:t>V</a:t>
            </a:r>
            <a:r>
              <a:rPr lang="fr-FR" sz="1800" dirty="0">
                <a:effectLst/>
                <a:latin typeface="Times New Roman" panose="02020603050405020304" pitchFamily="18" charset="0"/>
                <a:ea typeface="Calibri" panose="020F0502020204030204" pitchFamily="34" charset="0"/>
              </a:rPr>
              <a:t>autour d'Amérique</a:t>
            </a:r>
          </a:p>
          <a:p>
            <a:r>
              <a:rPr lang="fr-CA" sz="1000" dirty="0"/>
              <a:t>Photo: </a:t>
            </a:r>
            <a:r>
              <a:rPr lang="fr-CA" sz="1000" dirty="0" err="1"/>
              <a:t>Evan</a:t>
            </a:r>
            <a:r>
              <a:rPr lang="fr-CA" sz="1000" dirty="0"/>
              <a:t> Lipton</a:t>
            </a:r>
          </a:p>
        </p:txBody>
      </p:sp>
      <p:pic>
        <p:nvPicPr>
          <p:cNvPr id="12" name="Picture 11">
            <a:extLst>
              <a:ext uri="{FF2B5EF4-FFF2-40B4-BE49-F238E27FC236}">
                <a16:creationId xmlns:a16="http://schemas.microsoft.com/office/drawing/2014/main" id="{83F907F9-CEBB-CC41-B194-15445744CB01}"/>
              </a:ext>
            </a:extLst>
          </p:cNvPr>
          <p:cNvPicPr>
            <a:picLocks noChangeAspect="1"/>
          </p:cNvPicPr>
          <p:nvPr/>
        </p:nvPicPr>
        <p:blipFill>
          <a:blip r:embed="rId6"/>
          <a:stretch>
            <a:fillRect/>
          </a:stretch>
        </p:blipFill>
        <p:spPr>
          <a:xfrm>
            <a:off x="838201" y="1291336"/>
            <a:ext cx="4095072" cy="380037"/>
          </a:xfrm>
          <a:prstGeom prst="rect">
            <a:avLst/>
          </a:prstGeom>
        </p:spPr>
      </p:pic>
      <p:sp>
        <p:nvSpPr>
          <p:cNvPr id="4" name="Title 1">
            <a:extLst>
              <a:ext uri="{FF2B5EF4-FFF2-40B4-BE49-F238E27FC236}">
                <a16:creationId xmlns:a16="http://schemas.microsoft.com/office/drawing/2014/main" id="{3F22E7F8-6B2E-CCD1-7378-6F0EDE68CD04}"/>
              </a:ext>
            </a:extLst>
          </p:cNvPr>
          <p:cNvSpPr txBox="1">
            <a:spLocks/>
          </p:cNvSpPr>
          <p:nvPr/>
        </p:nvSpPr>
        <p:spPr>
          <a:xfrm>
            <a:off x="6542466" y="101599"/>
            <a:ext cx="5649534" cy="90766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endParaRPr lang="fr-CA" sz="4000" kern="1200" dirty="0">
              <a:solidFill>
                <a:schemeClr val="tx1"/>
              </a:solidFill>
              <a:latin typeface="+mj-lt"/>
              <a:ea typeface="+mj-ea"/>
              <a:cs typeface="+mj-cs"/>
            </a:endParaRPr>
          </a:p>
        </p:txBody>
      </p:sp>
      <p:sp>
        <p:nvSpPr>
          <p:cNvPr id="7" name="TextBox 6">
            <a:extLst>
              <a:ext uri="{FF2B5EF4-FFF2-40B4-BE49-F238E27FC236}">
                <a16:creationId xmlns:a16="http://schemas.microsoft.com/office/drawing/2014/main" id="{94AC4581-C6AC-658B-6953-F2CD2DB0A034}"/>
              </a:ext>
            </a:extLst>
          </p:cNvPr>
          <p:cNvSpPr txBox="1"/>
          <p:nvPr/>
        </p:nvSpPr>
        <p:spPr>
          <a:xfrm>
            <a:off x="6014720" y="5417724"/>
            <a:ext cx="1150566" cy="1261884"/>
          </a:xfrm>
          <a:prstGeom prst="rect">
            <a:avLst/>
          </a:prstGeom>
          <a:noFill/>
        </p:spPr>
        <p:txBody>
          <a:bodyPr wrap="square">
            <a:spAutoFit/>
          </a:bodyPr>
          <a:lstStyle/>
          <a:p>
            <a:r>
              <a:rPr lang="fr-FR" dirty="0">
                <a:latin typeface="Times New Roman" panose="02020603050405020304" pitchFamily="18" charset="0"/>
                <a:ea typeface="Calibri" panose="020F0502020204030204" pitchFamily="34" charset="0"/>
              </a:rPr>
              <a:t>P</a:t>
            </a:r>
            <a:r>
              <a:rPr lang="fr-FR" sz="1800" dirty="0">
                <a:effectLst/>
                <a:latin typeface="Times New Roman" panose="02020603050405020304" pitchFamily="18" charset="0"/>
                <a:ea typeface="Calibri" panose="020F0502020204030204" pitchFamily="34" charset="0"/>
              </a:rPr>
              <a:t>luvier </a:t>
            </a:r>
            <a:r>
              <a:rPr lang="fr-FR" dirty="0">
                <a:latin typeface="Times New Roman" panose="02020603050405020304" pitchFamily="18" charset="0"/>
                <a:ea typeface="Calibri" panose="020F0502020204030204" pitchFamily="34" charset="0"/>
              </a:rPr>
              <a:t>É</a:t>
            </a:r>
            <a:r>
              <a:rPr lang="fr-FR" sz="1800" dirty="0">
                <a:effectLst/>
                <a:latin typeface="Times New Roman" panose="02020603050405020304" pitchFamily="18" charset="0"/>
                <a:ea typeface="Calibri" panose="020F0502020204030204" pitchFamily="34" charset="0"/>
              </a:rPr>
              <a:t>gyptien </a:t>
            </a:r>
            <a:r>
              <a:rPr lang="fr-CA" sz="1000" dirty="0"/>
              <a:t>https://smallscience.hbcse.tifr.res.in/crocodile-and-the-plover-bird/</a:t>
            </a:r>
          </a:p>
        </p:txBody>
      </p:sp>
    </p:spTree>
    <p:extLst>
      <p:ext uri="{BB962C8B-B14F-4D97-AF65-F5344CB8AC3E}">
        <p14:creationId xmlns:p14="http://schemas.microsoft.com/office/powerpoint/2010/main" val="2584481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DC7D31-C5B5-3048-8298-6BDA8F1AFF20}"/>
              </a:ext>
            </a:extLst>
          </p:cNvPr>
          <p:cNvSpPr>
            <a:spLocks noGrp="1"/>
          </p:cNvSpPr>
          <p:nvPr>
            <p:ph idx="1"/>
          </p:nvPr>
        </p:nvSpPr>
        <p:spPr>
          <a:xfrm>
            <a:off x="838200" y="1825624"/>
            <a:ext cx="5349277" cy="4943151"/>
          </a:xfrm>
        </p:spPr>
        <p:txBody>
          <a:bodyPr>
            <a:normAutofit fontScale="92500"/>
          </a:bodyPr>
          <a:lstStyle/>
          <a:p>
            <a:pPr marL="0" indent="0">
              <a:buNone/>
            </a:pPr>
            <a:r>
              <a:rPr lang="fr-CA" b="1" dirty="0"/>
              <a:t>Les oiseaux sont importants</a:t>
            </a:r>
          </a:p>
          <a:p>
            <a:pPr marL="0" indent="0">
              <a:buNone/>
            </a:pPr>
            <a:r>
              <a:rPr lang="fr-CA" sz="2800" i="1" dirty="0"/>
              <a:t>Pouvez-vous penser à une raison quelconque?</a:t>
            </a:r>
          </a:p>
          <a:p>
            <a:pPr marL="0" indent="0">
              <a:buNone/>
            </a:pPr>
            <a:endParaRPr lang="en-US" i="1" dirty="0"/>
          </a:p>
          <a:p>
            <a:pPr marL="0" indent="0">
              <a:buNone/>
            </a:pPr>
            <a:r>
              <a:rPr lang="en-US" b="1" dirty="0"/>
              <a:t>Services </a:t>
            </a:r>
            <a:r>
              <a:rPr lang="en-US" b="1" dirty="0" err="1"/>
              <a:t>Écosystémiques</a:t>
            </a:r>
            <a:endParaRPr lang="en-US" b="1" dirty="0"/>
          </a:p>
          <a:p>
            <a:r>
              <a:rPr lang="en-US" dirty="0"/>
              <a:t>Pollination</a:t>
            </a:r>
          </a:p>
          <a:p>
            <a:pPr lvl="1"/>
            <a:r>
              <a:rPr lang="fr-FR" dirty="0">
                <a:ea typeface="Calibri" panose="020F0502020204030204" pitchFamily="34" charset="0"/>
              </a:rPr>
              <a:t>C</a:t>
            </a:r>
            <a:r>
              <a:rPr lang="fr-FR" sz="2400" dirty="0">
                <a:effectLst/>
                <a:ea typeface="Calibri" panose="020F0502020204030204" pitchFamily="34" charset="0"/>
              </a:rPr>
              <a:t>olibri à </a:t>
            </a:r>
            <a:r>
              <a:rPr lang="fr-FR" dirty="0">
                <a:ea typeface="Calibri" panose="020F0502020204030204" pitchFamily="34" charset="0"/>
              </a:rPr>
              <a:t>G</a:t>
            </a:r>
            <a:r>
              <a:rPr lang="fr-FR" sz="2400" dirty="0">
                <a:effectLst/>
                <a:ea typeface="Calibri" panose="020F0502020204030204" pitchFamily="34" charset="0"/>
              </a:rPr>
              <a:t>orge Rubis</a:t>
            </a:r>
            <a:endParaRPr lang="en-US" dirty="0"/>
          </a:p>
          <a:p>
            <a:r>
              <a:rPr lang="en-US" dirty="0" err="1"/>
              <a:t>Charognard</a:t>
            </a:r>
            <a:endParaRPr lang="en-US" dirty="0"/>
          </a:p>
          <a:p>
            <a:pPr lvl="1"/>
            <a:r>
              <a:rPr lang="en-US" dirty="0" err="1"/>
              <a:t>Vautour</a:t>
            </a:r>
            <a:r>
              <a:rPr lang="en-US" dirty="0"/>
              <a:t> </a:t>
            </a:r>
            <a:r>
              <a:rPr lang="en-US" dirty="0" err="1"/>
              <a:t>d'Amérique</a:t>
            </a:r>
            <a:endParaRPr lang="en-US" dirty="0"/>
          </a:p>
          <a:p>
            <a:r>
              <a:rPr lang="fr-CA" dirty="0"/>
              <a:t>Interactions avec d’autres espèces</a:t>
            </a:r>
          </a:p>
          <a:p>
            <a:pPr lvl="1"/>
            <a:r>
              <a:rPr lang="fr-FR" dirty="0">
                <a:ea typeface="Calibri" panose="020F0502020204030204" pitchFamily="34" charset="0"/>
              </a:rPr>
              <a:t>P</a:t>
            </a:r>
            <a:r>
              <a:rPr lang="fr-FR" sz="2400" dirty="0">
                <a:effectLst/>
                <a:ea typeface="Calibri" panose="020F0502020204030204" pitchFamily="34" charset="0"/>
              </a:rPr>
              <a:t>luvier </a:t>
            </a:r>
            <a:r>
              <a:rPr lang="fr-FR" dirty="0">
                <a:ea typeface="Calibri" panose="020F0502020204030204" pitchFamily="34" charset="0"/>
              </a:rPr>
              <a:t>É</a:t>
            </a:r>
            <a:r>
              <a:rPr lang="fr-FR" sz="2400" dirty="0">
                <a:effectLst/>
                <a:ea typeface="Calibri" panose="020F0502020204030204" pitchFamily="34" charset="0"/>
              </a:rPr>
              <a:t>gyptien </a:t>
            </a:r>
            <a:r>
              <a:rPr lang="en-US" dirty="0"/>
              <a:t>et le Crocodile du Nil</a:t>
            </a:r>
          </a:p>
          <a:p>
            <a:endParaRPr lang="en-US" dirty="0"/>
          </a:p>
        </p:txBody>
      </p:sp>
      <p:pic>
        <p:nvPicPr>
          <p:cNvPr id="10244" name="Picture 4">
            <a:extLst>
              <a:ext uri="{FF2B5EF4-FFF2-40B4-BE49-F238E27FC236}">
                <a16:creationId xmlns:a16="http://schemas.microsoft.com/office/drawing/2014/main" id="{0FDC6BE9-3148-6345-B03E-3F9951E8E3A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626" r="12719" b="-3"/>
          <a:stretch/>
        </p:blipFill>
        <p:spPr bwMode="auto">
          <a:xfrm>
            <a:off x="6863996"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a:noFill/>
          <a:extLst>
            <a:ext uri="{909E8E84-426E-40DD-AFC4-6F175D3DCCD1}">
              <a14:hiddenFill xmlns:a14="http://schemas.microsoft.com/office/drawing/2010/main">
                <a:solidFill>
                  <a:srgbClr val="FFFFFF"/>
                </a:solidFill>
              </a14:hiddenFill>
            </a:ext>
          </a:extLst>
        </p:spPr>
      </p:pic>
      <p:pic>
        <p:nvPicPr>
          <p:cNvPr id="2054" name="Picture 6" descr="Ruby-throated Hummingbird">
            <a:extLst>
              <a:ext uri="{FF2B5EF4-FFF2-40B4-BE49-F238E27FC236}">
                <a16:creationId xmlns:a16="http://schemas.microsoft.com/office/drawing/2014/main" id="{36E740AC-3640-1B49-A145-ADDC5E28FF3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2194" r="1" b="1"/>
          <a:stretch/>
        </p:blipFill>
        <p:spPr bwMode="auto">
          <a:xfrm>
            <a:off x="63058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2056" name="Picture 8" descr="Turkey Vulture Adult (Northern)">
            <a:extLst>
              <a:ext uri="{FF2B5EF4-FFF2-40B4-BE49-F238E27FC236}">
                <a16:creationId xmlns:a16="http://schemas.microsoft.com/office/drawing/2014/main" id="{74BD1C6F-A2BD-124A-8897-E4C58DBF883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7278" r="25069" b="1"/>
          <a:stretch/>
        </p:blipFill>
        <p:spPr bwMode="auto">
          <a:xfrm>
            <a:off x="9933462" y="372217"/>
            <a:ext cx="2258539" cy="3554668"/>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C0980A2E-CB43-0E4E-9167-55AC3B98AF9E}"/>
              </a:ext>
            </a:extLst>
          </p:cNvPr>
          <p:cNvPicPr>
            <a:picLocks noChangeAspect="1"/>
          </p:cNvPicPr>
          <p:nvPr/>
        </p:nvPicPr>
        <p:blipFill>
          <a:blip r:embed="rId6"/>
          <a:stretch>
            <a:fillRect/>
          </a:stretch>
        </p:blipFill>
        <p:spPr>
          <a:xfrm>
            <a:off x="838201" y="1291336"/>
            <a:ext cx="4095072" cy="380037"/>
          </a:xfrm>
          <a:prstGeom prst="rect">
            <a:avLst/>
          </a:prstGeom>
        </p:spPr>
      </p:pic>
      <p:sp>
        <p:nvSpPr>
          <p:cNvPr id="12" name="Title 1">
            <a:extLst>
              <a:ext uri="{FF2B5EF4-FFF2-40B4-BE49-F238E27FC236}">
                <a16:creationId xmlns:a16="http://schemas.microsoft.com/office/drawing/2014/main" id="{BD9D9BD8-36D8-75C5-12E6-A9A87BBECC49}"/>
              </a:ext>
            </a:extLst>
          </p:cNvPr>
          <p:cNvSpPr txBox="1">
            <a:spLocks/>
          </p:cNvSpPr>
          <p:nvPr/>
        </p:nvSpPr>
        <p:spPr>
          <a:xfrm>
            <a:off x="828216" y="178392"/>
            <a:ext cx="535926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fr-CA" sz="4000"/>
              <a:t>Qu'est-ce que les oiseaux?</a:t>
            </a:r>
            <a:endParaRPr lang="fr-CA" sz="4000" dirty="0"/>
          </a:p>
        </p:txBody>
      </p:sp>
      <p:sp>
        <p:nvSpPr>
          <p:cNvPr id="14" name="TextBox 13">
            <a:extLst>
              <a:ext uri="{FF2B5EF4-FFF2-40B4-BE49-F238E27FC236}">
                <a16:creationId xmlns:a16="http://schemas.microsoft.com/office/drawing/2014/main" id="{2921F850-F160-0847-D3B9-67C513B32BEB}"/>
              </a:ext>
            </a:extLst>
          </p:cNvPr>
          <p:cNvSpPr txBox="1"/>
          <p:nvPr/>
        </p:nvSpPr>
        <p:spPr>
          <a:xfrm>
            <a:off x="4837724" y="89224"/>
            <a:ext cx="2139530" cy="800219"/>
          </a:xfrm>
          <a:prstGeom prst="rect">
            <a:avLst/>
          </a:prstGeom>
          <a:noFill/>
        </p:spPr>
        <p:txBody>
          <a:bodyPr wrap="square">
            <a:spAutoFit/>
          </a:bodyPr>
          <a:lstStyle/>
          <a:p>
            <a:r>
              <a:rPr lang="fr-FR" dirty="0">
                <a:latin typeface="Times New Roman" panose="02020603050405020304" pitchFamily="18" charset="0"/>
                <a:ea typeface="Calibri" panose="020F0502020204030204" pitchFamily="34" charset="0"/>
              </a:rPr>
              <a:t>C</a:t>
            </a:r>
            <a:r>
              <a:rPr lang="fr-FR" sz="1800" dirty="0">
                <a:effectLst/>
                <a:latin typeface="Times New Roman" panose="02020603050405020304" pitchFamily="18" charset="0"/>
                <a:ea typeface="Calibri" panose="020F0502020204030204" pitchFamily="34" charset="0"/>
              </a:rPr>
              <a:t>olibri à </a:t>
            </a:r>
            <a:r>
              <a:rPr lang="fr-FR" dirty="0">
                <a:latin typeface="Times New Roman" panose="02020603050405020304" pitchFamily="18" charset="0"/>
                <a:ea typeface="Calibri" panose="020F0502020204030204" pitchFamily="34" charset="0"/>
              </a:rPr>
              <a:t>G</a:t>
            </a:r>
            <a:r>
              <a:rPr lang="fr-FR" sz="1800" dirty="0">
                <a:effectLst/>
                <a:latin typeface="Times New Roman" panose="02020603050405020304" pitchFamily="18" charset="0"/>
                <a:ea typeface="Calibri" panose="020F0502020204030204" pitchFamily="34" charset="0"/>
              </a:rPr>
              <a:t>orge Rubis</a:t>
            </a:r>
          </a:p>
          <a:p>
            <a:r>
              <a:rPr lang="fr-CA" sz="1000" dirty="0"/>
              <a:t>Photo: Joseph M. </a:t>
            </a:r>
            <a:r>
              <a:rPr lang="fr-CA" sz="1000" dirty="0" err="1"/>
              <a:t>Schneid</a:t>
            </a:r>
            <a:endParaRPr lang="fr-CA" sz="1000" dirty="0"/>
          </a:p>
        </p:txBody>
      </p:sp>
      <p:sp>
        <p:nvSpPr>
          <p:cNvPr id="15" name="TextBox 14">
            <a:extLst>
              <a:ext uri="{FF2B5EF4-FFF2-40B4-BE49-F238E27FC236}">
                <a16:creationId xmlns:a16="http://schemas.microsoft.com/office/drawing/2014/main" id="{8FDC72DB-3B64-3A63-3026-FE8EF8FBBFF3}"/>
              </a:ext>
            </a:extLst>
          </p:cNvPr>
          <p:cNvSpPr txBox="1"/>
          <p:nvPr/>
        </p:nvSpPr>
        <p:spPr>
          <a:xfrm>
            <a:off x="10894575" y="3926885"/>
            <a:ext cx="1660160" cy="800219"/>
          </a:xfrm>
          <a:prstGeom prst="rect">
            <a:avLst/>
          </a:prstGeom>
          <a:noFill/>
        </p:spPr>
        <p:txBody>
          <a:bodyPr wrap="square">
            <a:spAutoFit/>
          </a:bodyPr>
          <a:lstStyle/>
          <a:p>
            <a:r>
              <a:rPr lang="fr-FR" dirty="0">
                <a:latin typeface="Times New Roman" panose="02020603050405020304" pitchFamily="18" charset="0"/>
                <a:ea typeface="Calibri" panose="020F0502020204030204" pitchFamily="34" charset="0"/>
              </a:rPr>
              <a:t>V</a:t>
            </a:r>
            <a:r>
              <a:rPr lang="fr-FR" sz="1800" dirty="0">
                <a:effectLst/>
                <a:latin typeface="Times New Roman" panose="02020603050405020304" pitchFamily="18" charset="0"/>
                <a:ea typeface="Calibri" panose="020F0502020204030204" pitchFamily="34" charset="0"/>
              </a:rPr>
              <a:t>autour d'Amérique</a:t>
            </a:r>
          </a:p>
          <a:p>
            <a:r>
              <a:rPr lang="fr-CA" sz="1000" dirty="0"/>
              <a:t>Photo: </a:t>
            </a:r>
            <a:r>
              <a:rPr lang="fr-CA" sz="1000" dirty="0" err="1"/>
              <a:t>Evan</a:t>
            </a:r>
            <a:r>
              <a:rPr lang="fr-CA" sz="1000" dirty="0"/>
              <a:t> Lipton</a:t>
            </a:r>
          </a:p>
        </p:txBody>
      </p:sp>
      <p:sp>
        <p:nvSpPr>
          <p:cNvPr id="16" name="TextBox 15">
            <a:extLst>
              <a:ext uri="{FF2B5EF4-FFF2-40B4-BE49-F238E27FC236}">
                <a16:creationId xmlns:a16="http://schemas.microsoft.com/office/drawing/2014/main" id="{DA30855D-9118-BEAC-2FFD-7E3ABD4D5532}"/>
              </a:ext>
            </a:extLst>
          </p:cNvPr>
          <p:cNvSpPr txBox="1"/>
          <p:nvPr/>
        </p:nvSpPr>
        <p:spPr>
          <a:xfrm>
            <a:off x="6014720" y="5417724"/>
            <a:ext cx="1150566" cy="1261884"/>
          </a:xfrm>
          <a:prstGeom prst="rect">
            <a:avLst/>
          </a:prstGeom>
          <a:noFill/>
        </p:spPr>
        <p:txBody>
          <a:bodyPr wrap="square">
            <a:spAutoFit/>
          </a:bodyPr>
          <a:lstStyle/>
          <a:p>
            <a:r>
              <a:rPr lang="fr-FR" dirty="0">
                <a:latin typeface="Times New Roman" panose="02020603050405020304" pitchFamily="18" charset="0"/>
                <a:ea typeface="Calibri" panose="020F0502020204030204" pitchFamily="34" charset="0"/>
              </a:rPr>
              <a:t>P</a:t>
            </a:r>
            <a:r>
              <a:rPr lang="fr-FR" sz="1800" dirty="0">
                <a:effectLst/>
                <a:latin typeface="Times New Roman" panose="02020603050405020304" pitchFamily="18" charset="0"/>
                <a:ea typeface="Calibri" panose="020F0502020204030204" pitchFamily="34" charset="0"/>
              </a:rPr>
              <a:t>luvier </a:t>
            </a:r>
            <a:r>
              <a:rPr lang="fr-FR" dirty="0">
                <a:latin typeface="Times New Roman" panose="02020603050405020304" pitchFamily="18" charset="0"/>
                <a:ea typeface="Calibri" panose="020F0502020204030204" pitchFamily="34" charset="0"/>
              </a:rPr>
              <a:t>É</a:t>
            </a:r>
            <a:r>
              <a:rPr lang="fr-FR" sz="1800" dirty="0">
                <a:effectLst/>
                <a:latin typeface="Times New Roman" panose="02020603050405020304" pitchFamily="18" charset="0"/>
                <a:ea typeface="Calibri" panose="020F0502020204030204" pitchFamily="34" charset="0"/>
              </a:rPr>
              <a:t>gyptien </a:t>
            </a:r>
            <a:r>
              <a:rPr lang="fr-CA" sz="1000" dirty="0"/>
              <a:t>https://smallscience.hbcse.tifr.res.in/crocodile-and-the-plover-bird/</a:t>
            </a:r>
          </a:p>
        </p:txBody>
      </p:sp>
    </p:spTree>
    <p:extLst>
      <p:ext uri="{BB962C8B-B14F-4D97-AF65-F5344CB8AC3E}">
        <p14:creationId xmlns:p14="http://schemas.microsoft.com/office/powerpoint/2010/main" val="3728776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DC7D31-C5B5-3048-8298-6BDA8F1AFF20}"/>
              </a:ext>
            </a:extLst>
          </p:cNvPr>
          <p:cNvSpPr>
            <a:spLocks noGrp="1"/>
          </p:cNvSpPr>
          <p:nvPr>
            <p:ph idx="1"/>
          </p:nvPr>
        </p:nvSpPr>
        <p:spPr>
          <a:xfrm>
            <a:off x="838200" y="1825625"/>
            <a:ext cx="5047993" cy="4351338"/>
          </a:xfrm>
        </p:spPr>
        <p:txBody>
          <a:bodyPr>
            <a:normAutofit fontScale="92500" lnSpcReduction="10000"/>
          </a:bodyPr>
          <a:lstStyle/>
          <a:p>
            <a:pPr marL="0" indent="0">
              <a:buNone/>
            </a:pPr>
            <a:r>
              <a:rPr lang="fr-CA" b="1" dirty="0"/>
              <a:t>Les oiseaux sont importants</a:t>
            </a:r>
          </a:p>
          <a:p>
            <a:pPr marL="0" indent="0">
              <a:buNone/>
            </a:pPr>
            <a:r>
              <a:rPr lang="fr-CA" sz="2800" i="1" dirty="0"/>
              <a:t>Pouvez-vous penser à une raison quelconque?</a:t>
            </a:r>
          </a:p>
          <a:p>
            <a:pPr marL="0" indent="0">
              <a:buNone/>
            </a:pPr>
            <a:endParaRPr lang="fr-CA" i="1" dirty="0"/>
          </a:p>
          <a:p>
            <a:pPr marL="0" indent="0">
              <a:buNone/>
            </a:pPr>
            <a:r>
              <a:rPr lang="fr-CA" b="1" dirty="0"/>
              <a:t>Signification Culturelle</a:t>
            </a:r>
          </a:p>
          <a:p>
            <a:r>
              <a:rPr lang="fr-CA" dirty="0" err="1"/>
              <a:t>Ruru</a:t>
            </a:r>
            <a:r>
              <a:rPr lang="fr-CA" dirty="0"/>
              <a:t> (</a:t>
            </a:r>
            <a:r>
              <a:rPr lang="fr-CA" dirty="0" err="1"/>
              <a:t>Morepork</a:t>
            </a:r>
            <a:r>
              <a:rPr lang="fr-CA" dirty="0"/>
              <a:t>) et les </a:t>
            </a:r>
            <a:r>
              <a:rPr lang="fr-CA" dirty="0" err="1"/>
              <a:t>Māoris</a:t>
            </a:r>
            <a:endParaRPr lang="fr-CA" dirty="0"/>
          </a:p>
          <a:p>
            <a:r>
              <a:rPr lang="fr-CA" dirty="0"/>
              <a:t>Pygargue à Tête Blanche et les États-Unis</a:t>
            </a:r>
          </a:p>
          <a:p>
            <a:r>
              <a:rPr lang="fr-CA" dirty="0"/>
              <a:t>Grand Indicateur et les Yao de Mozambique</a:t>
            </a:r>
          </a:p>
        </p:txBody>
      </p:sp>
      <p:pic>
        <p:nvPicPr>
          <p:cNvPr id="5122" name="Picture 2" descr="Meet the Greater Honeyguide, the Bird That Understands Humans | Audubon">
            <a:extLst>
              <a:ext uri="{FF2B5EF4-FFF2-40B4-BE49-F238E27FC236}">
                <a16:creationId xmlns:a16="http://schemas.microsoft.com/office/drawing/2014/main" id="{7BE3C2E6-3281-1048-A996-1434C25880A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020" t="-2" r="26755"/>
          <a:stretch/>
        </p:blipFill>
        <p:spPr bwMode="auto">
          <a:xfrm>
            <a:off x="6863996"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a:noFill/>
          <a:extLst>
            <a:ext uri="{909E8E84-426E-40DD-AFC4-6F175D3DCCD1}">
              <a14:hiddenFill xmlns:a14="http://schemas.microsoft.com/office/drawing/2010/main">
                <a:solidFill>
                  <a:srgbClr val="FFFFFF"/>
                </a:solidFill>
              </a14:hiddenFill>
            </a:ext>
          </a:extLst>
        </p:spPr>
      </p:pic>
      <p:pic>
        <p:nvPicPr>
          <p:cNvPr id="9" name="Picture 6" descr="Morepork/ruru: New Zealand native land birds">
            <a:extLst>
              <a:ext uri="{FF2B5EF4-FFF2-40B4-BE49-F238E27FC236}">
                <a16:creationId xmlns:a16="http://schemas.microsoft.com/office/drawing/2014/main" id="{50659F50-FA65-EE41-8D6C-69814BE4C99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63" r="22596" b="4"/>
          <a:stretch/>
        </p:blipFill>
        <p:spPr bwMode="auto">
          <a:xfrm>
            <a:off x="63058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1026" name="Picture 2" descr="Bald eagle - Wikipedia">
            <a:extLst>
              <a:ext uri="{FF2B5EF4-FFF2-40B4-BE49-F238E27FC236}">
                <a16:creationId xmlns:a16="http://schemas.microsoft.com/office/drawing/2014/main" id="{F7149D85-2CA7-734E-8CAB-B1B4EA4ADEB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2288" r="16880" b="-3"/>
          <a:stretch/>
        </p:blipFill>
        <p:spPr bwMode="auto">
          <a:xfrm>
            <a:off x="9933462" y="372217"/>
            <a:ext cx="2258539" cy="3554668"/>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8A95A8FD-4E4E-364F-AC23-CF0A3A121820}"/>
              </a:ext>
            </a:extLst>
          </p:cNvPr>
          <p:cNvSpPr txBox="1"/>
          <p:nvPr/>
        </p:nvSpPr>
        <p:spPr>
          <a:xfrm>
            <a:off x="5403679" y="6186307"/>
            <a:ext cx="2214322" cy="523220"/>
          </a:xfrm>
          <a:prstGeom prst="rect">
            <a:avLst/>
          </a:prstGeom>
          <a:noFill/>
        </p:spPr>
        <p:txBody>
          <a:bodyPr wrap="square">
            <a:spAutoFit/>
          </a:bodyPr>
          <a:lstStyle/>
          <a:p>
            <a:r>
              <a:rPr lang="en-CA" dirty="0"/>
              <a:t>Grand </a:t>
            </a:r>
            <a:r>
              <a:rPr lang="en-CA" dirty="0" err="1"/>
              <a:t>Indicateur</a:t>
            </a:r>
            <a:endParaRPr lang="en-CA" dirty="0"/>
          </a:p>
          <a:p>
            <a:r>
              <a:rPr lang="en-CA" sz="1000" dirty="0"/>
              <a:t>Photo: Claire </a:t>
            </a:r>
            <a:r>
              <a:rPr lang="en-CA" sz="1000" dirty="0" err="1"/>
              <a:t>Spottiswoode</a:t>
            </a:r>
            <a:endParaRPr lang="en-CA" sz="1000" dirty="0"/>
          </a:p>
        </p:txBody>
      </p:sp>
      <p:sp>
        <p:nvSpPr>
          <p:cNvPr id="14" name="TextBox 13">
            <a:extLst>
              <a:ext uri="{FF2B5EF4-FFF2-40B4-BE49-F238E27FC236}">
                <a16:creationId xmlns:a16="http://schemas.microsoft.com/office/drawing/2014/main" id="{480A31A6-92CF-0C49-BC92-9091428DEE2C}"/>
              </a:ext>
            </a:extLst>
          </p:cNvPr>
          <p:cNvSpPr txBox="1"/>
          <p:nvPr/>
        </p:nvSpPr>
        <p:spPr>
          <a:xfrm>
            <a:off x="5147438" y="148473"/>
            <a:ext cx="1245418" cy="523220"/>
          </a:xfrm>
          <a:prstGeom prst="rect">
            <a:avLst/>
          </a:prstGeom>
          <a:noFill/>
        </p:spPr>
        <p:txBody>
          <a:bodyPr wrap="square">
            <a:spAutoFit/>
          </a:bodyPr>
          <a:lstStyle/>
          <a:p>
            <a:r>
              <a:rPr lang="en-CA" dirty="0" err="1"/>
              <a:t>Ruru</a:t>
            </a:r>
            <a:endParaRPr lang="en-CA" dirty="0"/>
          </a:p>
          <a:p>
            <a:r>
              <a:rPr lang="en-CA" sz="1000" dirty="0"/>
              <a:t>Photo: Julie </a:t>
            </a:r>
            <a:r>
              <a:rPr lang="en-CA" sz="1000" dirty="0" err="1"/>
              <a:t>Mudge</a:t>
            </a:r>
            <a:endParaRPr lang="en-CA" sz="1000" dirty="0"/>
          </a:p>
        </p:txBody>
      </p:sp>
      <p:sp>
        <p:nvSpPr>
          <p:cNvPr id="15" name="TextBox 14">
            <a:extLst>
              <a:ext uri="{FF2B5EF4-FFF2-40B4-BE49-F238E27FC236}">
                <a16:creationId xmlns:a16="http://schemas.microsoft.com/office/drawing/2014/main" id="{75AA172D-52C3-3243-A6F0-EEE844779154}"/>
              </a:ext>
            </a:extLst>
          </p:cNvPr>
          <p:cNvSpPr txBox="1"/>
          <p:nvPr/>
        </p:nvSpPr>
        <p:spPr>
          <a:xfrm>
            <a:off x="10865456" y="4001294"/>
            <a:ext cx="1478944" cy="800219"/>
          </a:xfrm>
          <a:prstGeom prst="rect">
            <a:avLst/>
          </a:prstGeom>
          <a:noFill/>
        </p:spPr>
        <p:txBody>
          <a:bodyPr wrap="square">
            <a:spAutoFit/>
          </a:bodyPr>
          <a:lstStyle/>
          <a:p>
            <a:r>
              <a:rPr lang="fr-CA" dirty="0"/>
              <a:t>Pygargue à Tête Blanche </a:t>
            </a:r>
            <a:r>
              <a:rPr lang="en-CA" sz="1000" dirty="0"/>
              <a:t>Photo: Andy </a:t>
            </a:r>
            <a:r>
              <a:rPr lang="en-CA" sz="1000" dirty="0" err="1"/>
              <a:t>Morffew</a:t>
            </a:r>
            <a:endParaRPr lang="en-CA" sz="1000" dirty="0"/>
          </a:p>
        </p:txBody>
      </p:sp>
      <p:pic>
        <p:nvPicPr>
          <p:cNvPr id="16" name="Picture 15">
            <a:extLst>
              <a:ext uri="{FF2B5EF4-FFF2-40B4-BE49-F238E27FC236}">
                <a16:creationId xmlns:a16="http://schemas.microsoft.com/office/drawing/2014/main" id="{D3B52356-E65E-894A-91DF-530E2C47B8C7}"/>
              </a:ext>
            </a:extLst>
          </p:cNvPr>
          <p:cNvPicPr>
            <a:picLocks noChangeAspect="1"/>
          </p:cNvPicPr>
          <p:nvPr/>
        </p:nvPicPr>
        <p:blipFill>
          <a:blip r:embed="rId6"/>
          <a:stretch>
            <a:fillRect/>
          </a:stretch>
        </p:blipFill>
        <p:spPr>
          <a:xfrm>
            <a:off x="838201" y="1291336"/>
            <a:ext cx="4095072" cy="380037"/>
          </a:xfrm>
          <a:prstGeom prst="rect">
            <a:avLst/>
          </a:prstGeom>
        </p:spPr>
      </p:pic>
      <p:sp>
        <p:nvSpPr>
          <p:cNvPr id="6" name="Title 1">
            <a:extLst>
              <a:ext uri="{FF2B5EF4-FFF2-40B4-BE49-F238E27FC236}">
                <a16:creationId xmlns:a16="http://schemas.microsoft.com/office/drawing/2014/main" id="{284430EC-0C5A-D13A-A260-33F59766651B}"/>
              </a:ext>
            </a:extLst>
          </p:cNvPr>
          <p:cNvSpPr txBox="1">
            <a:spLocks/>
          </p:cNvSpPr>
          <p:nvPr/>
        </p:nvSpPr>
        <p:spPr>
          <a:xfrm>
            <a:off x="828216" y="178392"/>
            <a:ext cx="535926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fr-CA" sz="4000"/>
              <a:t>Qu'est-ce que les oiseaux?</a:t>
            </a:r>
            <a:endParaRPr lang="fr-CA" sz="4000" dirty="0"/>
          </a:p>
        </p:txBody>
      </p:sp>
    </p:spTree>
    <p:extLst>
      <p:ext uri="{BB962C8B-B14F-4D97-AF65-F5344CB8AC3E}">
        <p14:creationId xmlns:p14="http://schemas.microsoft.com/office/powerpoint/2010/main" val="13761049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DC7D31-C5B5-3048-8298-6BDA8F1AFF20}"/>
              </a:ext>
            </a:extLst>
          </p:cNvPr>
          <p:cNvSpPr>
            <a:spLocks noGrp="1"/>
          </p:cNvSpPr>
          <p:nvPr>
            <p:ph idx="1"/>
          </p:nvPr>
        </p:nvSpPr>
        <p:spPr>
          <a:xfrm>
            <a:off x="838200" y="1825625"/>
            <a:ext cx="5257799" cy="4351338"/>
          </a:xfrm>
        </p:spPr>
        <p:txBody>
          <a:bodyPr>
            <a:normAutofit fontScale="92500" lnSpcReduction="20000"/>
          </a:bodyPr>
          <a:lstStyle/>
          <a:p>
            <a:pPr marL="0" indent="0">
              <a:buNone/>
            </a:pPr>
            <a:r>
              <a:rPr lang="fr-CA" b="1" dirty="0"/>
              <a:t>Les oiseaux sont importants</a:t>
            </a:r>
          </a:p>
          <a:p>
            <a:pPr marL="0" indent="0">
              <a:buNone/>
            </a:pPr>
            <a:r>
              <a:rPr lang="fr-CA" i="1" dirty="0"/>
              <a:t>Pouvez-vous penser à une raison quelconque?</a:t>
            </a:r>
          </a:p>
          <a:p>
            <a:pPr marL="0" indent="0">
              <a:buNone/>
            </a:pPr>
            <a:endParaRPr lang="en-US" i="1" dirty="0"/>
          </a:p>
          <a:p>
            <a:pPr marL="0" indent="0">
              <a:buNone/>
            </a:pPr>
            <a:r>
              <a:rPr lang="en-US" sz="3000" b="1" dirty="0"/>
              <a:t>Signification </a:t>
            </a:r>
            <a:r>
              <a:rPr lang="en-US" sz="3000" b="1" dirty="0" err="1"/>
              <a:t>Économique</a:t>
            </a:r>
            <a:endParaRPr lang="en-US" sz="3000" b="1" dirty="0"/>
          </a:p>
          <a:p>
            <a:r>
              <a:rPr lang="en-US" dirty="0"/>
              <a:t>Notre </a:t>
            </a:r>
            <a:r>
              <a:rPr lang="en-US" dirty="0" err="1"/>
              <a:t>Nourriture</a:t>
            </a:r>
            <a:endParaRPr lang="en-US" dirty="0"/>
          </a:p>
          <a:p>
            <a:pPr lvl="1"/>
            <a:r>
              <a:rPr lang="en-US" dirty="0"/>
              <a:t>Les Oeufs et la </a:t>
            </a:r>
            <a:r>
              <a:rPr lang="en-US" dirty="0" err="1"/>
              <a:t>viande</a:t>
            </a:r>
            <a:r>
              <a:rPr lang="en-US" dirty="0"/>
              <a:t> de </a:t>
            </a:r>
            <a:r>
              <a:rPr lang="en-US" dirty="0" err="1"/>
              <a:t>poulets</a:t>
            </a:r>
            <a:endParaRPr lang="en-US" dirty="0"/>
          </a:p>
          <a:p>
            <a:r>
              <a:rPr lang="en-US" dirty="0" err="1"/>
              <a:t>Lutte</a:t>
            </a:r>
            <a:r>
              <a:rPr lang="en-US" dirty="0"/>
              <a:t> </a:t>
            </a:r>
            <a:r>
              <a:rPr lang="en-US" dirty="0" err="1"/>
              <a:t>Contre</a:t>
            </a:r>
            <a:r>
              <a:rPr lang="en-US" dirty="0"/>
              <a:t> les Parasites </a:t>
            </a:r>
            <a:r>
              <a:rPr lang="en-US" dirty="0" err="1"/>
              <a:t>Agricoles</a:t>
            </a:r>
            <a:endParaRPr lang="en-US" dirty="0"/>
          </a:p>
          <a:p>
            <a:pPr lvl="1"/>
            <a:r>
              <a:rPr lang="en-US" dirty="0" err="1"/>
              <a:t>Crécerelle</a:t>
            </a:r>
            <a:r>
              <a:rPr lang="en-US" dirty="0"/>
              <a:t> </a:t>
            </a:r>
            <a:r>
              <a:rPr lang="en-US" dirty="0" err="1"/>
              <a:t>d'Amérique</a:t>
            </a:r>
            <a:endParaRPr lang="en-US" dirty="0"/>
          </a:p>
          <a:p>
            <a:r>
              <a:rPr lang="en-US" dirty="0" err="1"/>
              <a:t>Loisir</a:t>
            </a:r>
            <a:endParaRPr lang="en-US" dirty="0"/>
          </a:p>
          <a:p>
            <a:pPr lvl="1"/>
            <a:r>
              <a:rPr lang="en-US" dirty="0" err="1"/>
              <a:t>L’observation</a:t>
            </a:r>
            <a:r>
              <a:rPr lang="en-US" dirty="0"/>
              <a:t> des </a:t>
            </a:r>
            <a:r>
              <a:rPr lang="en-US" dirty="0" err="1"/>
              <a:t>oiseaux</a:t>
            </a:r>
            <a:r>
              <a:rPr lang="en-US" dirty="0"/>
              <a:t>!</a:t>
            </a:r>
          </a:p>
          <a:p>
            <a:endParaRPr lang="en-US" dirty="0"/>
          </a:p>
        </p:txBody>
      </p:sp>
      <p:pic>
        <p:nvPicPr>
          <p:cNvPr id="2052" name="Picture 4" descr="Male American Kestrel Eating A Grasshopper – Feathered Photography">
            <a:extLst>
              <a:ext uri="{FF2B5EF4-FFF2-40B4-BE49-F238E27FC236}">
                <a16:creationId xmlns:a16="http://schemas.microsoft.com/office/drawing/2014/main" id="{4F405667-2D02-494A-A472-5D116FD3320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5806" r="3" b="695"/>
          <a:stretch/>
        </p:blipFill>
        <p:spPr bwMode="auto">
          <a:xfrm>
            <a:off x="6863996"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a:noFill/>
          <a:extLst>
            <a:ext uri="{909E8E84-426E-40DD-AFC4-6F175D3DCCD1}">
              <a14:hiddenFill xmlns:a14="http://schemas.microsoft.com/office/drawing/2010/main">
                <a:solidFill>
                  <a:srgbClr val="FFFFFF"/>
                </a:solidFill>
              </a14:hiddenFill>
            </a:ext>
          </a:extLst>
        </p:spPr>
      </p:pic>
      <p:pic>
        <p:nvPicPr>
          <p:cNvPr id="2050" name="Picture 2" descr="Curious Kids: why do hens still lay eggs when they don't have a mate?">
            <a:extLst>
              <a:ext uri="{FF2B5EF4-FFF2-40B4-BE49-F238E27FC236}">
                <a16:creationId xmlns:a16="http://schemas.microsoft.com/office/drawing/2014/main" id="{A1325953-687E-B04B-854A-7CE59AEBB4F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269" r="-3" b="12260"/>
          <a:stretch/>
        </p:blipFill>
        <p:spPr bwMode="auto">
          <a:xfrm>
            <a:off x="63058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2054" name="Picture 6" descr="Winter's for the birds, so get out there and enjoy them | CBC News">
            <a:extLst>
              <a:ext uri="{FF2B5EF4-FFF2-40B4-BE49-F238E27FC236}">
                <a16:creationId xmlns:a16="http://schemas.microsoft.com/office/drawing/2014/main" id="{040B223F-E420-0944-92D9-70B0CACBD9F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1439" t="207" r="46149" b="-210"/>
          <a:stretch/>
        </p:blipFill>
        <p:spPr bwMode="auto">
          <a:xfrm>
            <a:off x="9933462" y="372217"/>
            <a:ext cx="2258539" cy="3554668"/>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0A56644F-8A27-0545-AC5F-0DD493F3284F}"/>
              </a:ext>
            </a:extLst>
          </p:cNvPr>
          <p:cNvSpPr txBox="1"/>
          <p:nvPr/>
        </p:nvSpPr>
        <p:spPr>
          <a:xfrm>
            <a:off x="5348324" y="5842132"/>
            <a:ext cx="1921401" cy="800219"/>
          </a:xfrm>
          <a:prstGeom prst="rect">
            <a:avLst/>
          </a:prstGeom>
          <a:noFill/>
        </p:spPr>
        <p:txBody>
          <a:bodyPr wrap="square">
            <a:spAutoFit/>
          </a:bodyPr>
          <a:lstStyle/>
          <a:p>
            <a:pPr lvl="1"/>
            <a:r>
              <a:rPr lang="en-US" dirty="0" err="1"/>
              <a:t>Crécerelle</a:t>
            </a:r>
            <a:r>
              <a:rPr lang="en-US" dirty="0"/>
              <a:t> </a:t>
            </a:r>
            <a:r>
              <a:rPr lang="en-US" dirty="0" err="1"/>
              <a:t>d'Amérique</a:t>
            </a:r>
            <a:endParaRPr lang="en-US" dirty="0"/>
          </a:p>
          <a:p>
            <a:r>
              <a:rPr lang="en-CA" sz="1000" dirty="0"/>
              <a:t>                Photo: Ron Dudley</a:t>
            </a:r>
          </a:p>
        </p:txBody>
      </p:sp>
      <p:sp>
        <p:nvSpPr>
          <p:cNvPr id="20" name="TextBox 19">
            <a:extLst>
              <a:ext uri="{FF2B5EF4-FFF2-40B4-BE49-F238E27FC236}">
                <a16:creationId xmlns:a16="http://schemas.microsoft.com/office/drawing/2014/main" id="{FAF221EF-2BB4-DA49-892F-4308FBFB6148}"/>
              </a:ext>
            </a:extLst>
          </p:cNvPr>
          <p:cNvSpPr txBox="1"/>
          <p:nvPr/>
        </p:nvSpPr>
        <p:spPr>
          <a:xfrm>
            <a:off x="10836457" y="3926885"/>
            <a:ext cx="1562627" cy="954107"/>
          </a:xfrm>
          <a:prstGeom prst="rect">
            <a:avLst/>
          </a:prstGeom>
          <a:noFill/>
        </p:spPr>
        <p:txBody>
          <a:bodyPr wrap="square">
            <a:spAutoFit/>
          </a:bodyPr>
          <a:lstStyle/>
          <a:p>
            <a:r>
              <a:rPr lang="en-US" dirty="0" err="1"/>
              <a:t>L’observation</a:t>
            </a:r>
            <a:r>
              <a:rPr lang="en-US" dirty="0"/>
              <a:t> des </a:t>
            </a:r>
            <a:r>
              <a:rPr lang="en-US" dirty="0" err="1"/>
              <a:t>oiseaux</a:t>
            </a:r>
            <a:r>
              <a:rPr lang="en-US" dirty="0"/>
              <a:t>!</a:t>
            </a:r>
          </a:p>
          <a:p>
            <a:r>
              <a:rPr lang="en-US" sz="1000" dirty="0"/>
              <a:t>Photo: CBC/</a:t>
            </a:r>
            <a:r>
              <a:rPr lang="en-CA" sz="1000" dirty="0"/>
              <a:t>Francis </a:t>
            </a:r>
            <a:r>
              <a:rPr lang="en-CA" sz="1000" dirty="0" err="1"/>
              <a:t>Ferland</a:t>
            </a:r>
            <a:endParaRPr lang="en-US" sz="1000" dirty="0"/>
          </a:p>
        </p:txBody>
      </p:sp>
      <p:sp>
        <p:nvSpPr>
          <p:cNvPr id="21" name="TextBox 20">
            <a:extLst>
              <a:ext uri="{FF2B5EF4-FFF2-40B4-BE49-F238E27FC236}">
                <a16:creationId xmlns:a16="http://schemas.microsoft.com/office/drawing/2014/main" id="{F20C237E-3753-0A45-9678-44252341DA42}"/>
              </a:ext>
            </a:extLst>
          </p:cNvPr>
          <p:cNvSpPr txBox="1"/>
          <p:nvPr/>
        </p:nvSpPr>
        <p:spPr>
          <a:xfrm>
            <a:off x="4933697" y="99080"/>
            <a:ext cx="1519708" cy="677108"/>
          </a:xfrm>
          <a:prstGeom prst="rect">
            <a:avLst/>
          </a:prstGeom>
          <a:noFill/>
        </p:spPr>
        <p:txBody>
          <a:bodyPr wrap="square">
            <a:spAutoFit/>
          </a:bodyPr>
          <a:lstStyle/>
          <a:p>
            <a:r>
              <a:rPr lang="en-CA" dirty="0" err="1"/>
              <a:t>Poulets</a:t>
            </a:r>
            <a:endParaRPr lang="en-CA" dirty="0"/>
          </a:p>
          <a:p>
            <a:r>
              <a:rPr lang="en-CA" sz="1000" dirty="0"/>
              <a:t>https://</a:t>
            </a:r>
            <a:r>
              <a:rPr lang="en-CA" sz="1000" dirty="0" err="1"/>
              <a:t>starmilling.com</a:t>
            </a:r>
            <a:r>
              <a:rPr lang="en-CA" sz="1000" dirty="0"/>
              <a:t>/eggs-tasting-a-little-fishy/</a:t>
            </a:r>
          </a:p>
        </p:txBody>
      </p:sp>
      <p:pic>
        <p:nvPicPr>
          <p:cNvPr id="22" name="Picture 21">
            <a:extLst>
              <a:ext uri="{FF2B5EF4-FFF2-40B4-BE49-F238E27FC236}">
                <a16:creationId xmlns:a16="http://schemas.microsoft.com/office/drawing/2014/main" id="{54F6D63C-3651-EF46-B033-683AAD053A99}"/>
              </a:ext>
            </a:extLst>
          </p:cNvPr>
          <p:cNvPicPr>
            <a:picLocks noChangeAspect="1"/>
          </p:cNvPicPr>
          <p:nvPr/>
        </p:nvPicPr>
        <p:blipFill>
          <a:blip r:embed="rId6"/>
          <a:stretch>
            <a:fillRect/>
          </a:stretch>
        </p:blipFill>
        <p:spPr>
          <a:xfrm>
            <a:off x="838201" y="1291336"/>
            <a:ext cx="4095072" cy="380037"/>
          </a:xfrm>
          <a:prstGeom prst="rect">
            <a:avLst/>
          </a:prstGeom>
        </p:spPr>
      </p:pic>
      <p:sp>
        <p:nvSpPr>
          <p:cNvPr id="6" name="Title 1">
            <a:extLst>
              <a:ext uri="{FF2B5EF4-FFF2-40B4-BE49-F238E27FC236}">
                <a16:creationId xmlns:a16="http://schemas.microsoft.com/office/drawing/2014/main" id="{8629C1D6-D879-C387-EBF2-93137E7AF24A}"/>
              </a:ext>
            </a:extLst>
          </p:cNvPr>
          <p:cNvSpPr>
            <a:spLocks noGrp="1"/>
          </p:cNvSpPr>
          <p:nvPr>
            <p:ph type="title"/>
          </p:nvPr>
        </p:nvSpPr>
        <p:spPr>
          <a:xfrm>
            <a:off x="828216" y="178392"/>
            <a:ext cx="4520108" cy="1325563"/>
          </a:xfrm>
        </p:spPr>
        <p:txBody>
          <a:bodyPr>
            <a:normAutofit/>
          </a:bodyPr>
          <a:lstStyle/>
          <a:p>
            <a:pPr>
              <a:spcAft>
                <a:spcPts val="600"/>
              </a:spcAft>
            </a:pPr>
            <a:r>
              <a:rPr lang="fr-CA" sz="4000" kern="1200" dirty="0">
                <a:solidFill>
                  <a:schemeClr val="tx1"/>
                </a:solidFill>
                <a:latin typeface="+mj-lt"/>
                <a:ea typeface="+mj-ea"/>
                <a:cs typeface="+mj-cs"/>
              </a:rPr>
              <a:t>Qu'est-ce que les oiseaux?</a:t>
            </a:r>
          </a:p>
        </p:txBody>
      </p:sp>
    </p:spTree>
    <p:extLst>
      <p:ext uri="{BB962C8B-B14F-4D97-AF65-F5344CB8AC3E}">
        <p14:creationId xmlns:p14="http://schemas.microsoft.com/office/powerpoint/2010/main" val="37238993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3909E-69B2-2A4C-AD15-FD581017BD80}"/>
              </a:ext>
            </a:extLst>
          </p:cNvPr>
          <p:cNvSpPr>
            <a:spLocks noGrp="1"/>
          </p:cNvSpPr>
          <p:nvPr>
            <p:ph type="title"/>
          </p:nvPr>
        </p:nvSpPr>
        <p:spPr>
          <a:xfrm>
            <a:off x="640080" y="325369"/>
            <a:ext cx="4368602" cy="1956841"/>
          </a:xfrm>
        </p:spPr>
        <p:txBody>
          <a:bodyPr anchor="b">
            <a:normAutofit/>
          </a:bodyPr>
          <a:lstStyle/>
          <a:p>
            <a:r>
              <a:rPr lang="en-US" sz="4200" dirty="0"/>
              <a:t>Que se passe-t-il aux </a:t>
            </a:r>
            <a:r>
              <a:rPr lang="en-US" sz="4200" dirty="0" err="1"/>
              <a:t>oiseaux</a:t>
            </a:r>
            <a:r>
              <a:rPr lang="en-US" sz="4200" dirty="0"/>
              <a:t>?</a:t>
            </a:r>
          </a:p>
        </p:txBody>
      </p:sp>
      <p:sp>
        <p:nvSpPr>
          <p:cNvPr id="3" name="Content Placeholder 2">
            <a:extLst>
              <a:ext uri="{FF2B5EF4-FFF2-40B4-BE49-F238E27FC236}">
                <a16:creationId xmlns:a16="http://schemas.microsoft.com/office/drawing/2014/main" id="{9502C6F5-9C68-0540-94CA-549B4BA68306}"/>
              </a:ext>
            </a:extLst>
          </p:cNvPr>
          <p:cNvSpPr>
            <a:spLocks noGrp="1"/>
          </p:cNvSpPr>
          <p:nvPr>
            <p:ph idx="1"/>
          </p:nvPr>
        </p:nvSpPr>
        <p:spPr>
          <a:xfrm>
            <a:off x="640080" y="2872899"/>
            <a:ext cx="4541520" cy="3320668"/>
          </a:xfrm>
        </p:spPr>
        <p:txBody>
          <a:bodyPr>
            <a:normAutofit/>
          </a:bodyPr>
          <a:lstStyle/>
          <a:p>
            <a:r>
              <a:rPr lang="fr-FR" dirty="0">
                <a:effectLst/>
                <a:ea typeface="Calibri" panose="020F0502020204030204" pitchFamily="34" charset="0"/>
              </a:rPr>
              <a:t>De nombreuses espèces d’oiseaux sont menacées d’</a:t>
            </a:r>
            <a:r>
              <a:rPr lang="fr-FR" u="sng" dirty="0">
                <a:solidFill>
                  <a:srgbClr val="4472C4"/>
                </a:solidFill>
                <a:effectLst/>
                <a:ea typeface="Calibri" panose="020F0502020204030204" pitchFamily="34" charset="0"/>
                <a:cs typeface="Times New Roman" panose="02020603050405020304" pitchFamily="18" charset="0"/>
                <a:hlinkClick r:id="rId2"/>
              </a:rPr>
              <a:t>extinction</a:t>
            </a:r>
            <a:r>
              <a:rPr lang="en-US" dirty="0"/>
              <a:t>. </a:t>
            </a:r>
            <a:r>
              <a:rPr lang="fr-FR" dirty="0"/>
              <a:t>Est-ce que quelqu’un sait ce que veut dire extinction?</a:t>
            </a:r>
            <a:endParaRPr lang="en-US" dirty="0"/>
          </a:p>
        </p:txBody>
      </p:sp>
      <p:pic>
        <p:nvPicPr>
          <p:cNvPr id="4" name="Picture 3">
            <a:extLst>
              <a:ext uri="{FF2B5EF4-FFF2-40B4-BE49-F238E27FC236}">
                <a16:creationId xmlns:a16="http://schemas.microsoft.com/office/drawing/2014/main" id="{5B97CEFC-59B5-AE45-944D-6569118847FB}"/>
              </a:ext>
            </a:extLst>
          </p:cNvPr>
          <p:cNvPicPr>
            <a:picLocks noChangeAspect="1"/>
          </p:cNvPicPr>
          <p:nvPr/>
        </p:nvPicPr>
        <p:blipFill rotWithShape="1">
          <a:blip r:embed="rId3"/>
          <a:srcRect l="6897" t="1" r="26903" b="-3"/>
          <a:stretch/>
        </p:blipFill>
        <p:spPr>
          <a:xfrm>
            <a:off x="5313225"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8" name="TextBox 7">
            <a:extLst>
              <a:ext uri="{FF2B5EF4-FFF2-40B4-BE49-F238E27FC236}">
                <a16:creationId xmlns:a16="http://schemas.microsoft.com/office/drawing/2014/main" id="{3B4E5A43-BD0E-ED48-B0D4-FC2914369874}"/>
              </a:ext>
            </a:extLst>
          </p:cNvPr>
          <p:cNvSpPr txBox="1"/>
          <p:nvPr/>
        </p:nvSpPr>
        <p:spPr>
          <a:xfrm>
            <a:off x="3304996" y="6163401"/>
            <a:ext cx="2458270" cy="677108"/>
          </a:xfrm>
          <a:prstGeom prst="rect">
            <a:avLst/>
          </a:prstGeom>
          <a:noFill/>
        </p:spPr>
        <p:txBody>
          <a:bodyPr wrap="square">
            <a:spAutoFit/>
          </a:bodyPr>
          <a:lstStyle/>
          <a:p>
            <a:r>
              <a:rPr lang="en-US" dirty="0"/>
              <a:t>Dodo</a:t>
            </a:r>
            <a:r>
              <a:rPr lang="en-US" sz="1000" dirty="0"/>
              <a:t> </a:t>
            </a:r>
          </a:p>
          <a:p>
            <a:r>
              <a:rPr lang="en-US" sz="1000" dirty="0"/>
              <a:t>Photo: </a:t>
            </a:r>
            <a:r>
              <a:rPr lang="en-US" sz="1000" dirty="0" err="1"/>
              <a:t>BazzaDaRambler</a:t>
            </a:r>
            <a:r>
              <a:rPr lang="en-US" sz="1000" dirty="0"/>
              <a:t> - Oxford University Museum of Natural History</a:t>
            </a:r>
          </a:p>
        </p:txBody>
      </p:sp>
      <p:pic>
        <p:nvPicPr>
          <p:cNvPr id="10" name="Picture 9">
            <a:extLst>
              <a:ext uri="{FF2B5EF4-FFF2-40B4-BE49-F238E27FC236}">
                <a16:creationId xmlns:a16="http://schemas.microsoft.com/office/drawing/2014/main" id="{3D697F2E-D774-8842-96FD-8736928BBBA0}"/>
              </a:ext>
            </a:extLst>
          </p:cNvPr>
          <p:cNvPicPr>
            <a:picLocks noChangeAspect="1"/>
          </p:cNvPicPr>
          <p:nvPr/>
        </p:nvPicPr>
        <p:blipFill>
          <a:blip r:embed="rId4"/>
          <a:stretch>
            <a:fillRect/>
          </a:stretch>
        </p:blipFill>
        <p:spPr>
          <a:xfrm>
            <a:off x="640080" y="2387536"/>
            <a:ext cx="4095072" cy="380037"/>
          </a:xfrm>
          <a:prstGeom prst="rect">
            <a:avLst/>
          </a:prstGeom>
        </p:spPr>
      </p:pic>
    </p:spTree>
    <p:extLst>
      <p:ext uri="{BB962C8B-B14F-4D97-AF65-F5344CB8AC3E}">
        <p14:creationId xmlns:p14="http://schemas.microsoft.com/office/powerpoint/2010/main" val="4757385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3909E-69B2-2A4C-AD15-FD581017BD80}"/>
              </a:ext>
            </a:extLst>
          </p:cNvPr>
          <p:cNvSpPr>
            <a:spLocks noGrp="1"/>
          </p:cNvSpPr>
          <p:nvPr>
            <p:ph type="title"/>
          </p:nvPr>
        </p:nvSpPr>
        <p:spPr>
          <a:xfrm>
            <a:off x="640080" y="325369"/>
            <a:ext cx="4368602" cy="1956841"/>
          </a:xfrm>
        </p:spPr>
        <p:txBody>
          <a:bodyPr anchor="b">
            <a:normAutofit/>
          </a:bodyPr>
          <a:lstStyle/>
          <a:p>
            <a:r>
              <a:rPr lang="en-US" sz="4200" dirty="0"/>
              <a:t>Que se passe-t-il aux </a:t>
            </a:r>
            <a:r>
              <a:rPr lang="en-US" sz="4200" dirty="0" err="1"/>
              <a:t>oiseaux</a:t>
            </a:r>
            <a:r>
              <a:rPr lang="en-US" sz="4200" dirty="0"/>
              <a:t>?</a:t>
            </a:r>
          </a:p>
        </p:txBody>
      </p:sp>
      <p:sp>
        <p:nvSpPr>
          <p:cNvPr id="3" name="Content Placeholder 2">
            <a:extLst>
              <a:ext uri="{FF2B5EF4-FFF2-40B4-BE49-F238E27FC236}">
                <a16:creationId xmlns:a16="http://schemas.microsoft.com/office/drawing/2014/main" id="{9502C6F5-9C68-0540-94CA-549B4BA68306}"/>
              </a:ext>
            </a:extLst>
          </p:cNvPr>
          <p:cNvSpPr>
            <a:spLocks noGrp="1"/>
          </p:cNvSpPr>
          <p:nvPr>
            <p:ph idx="1"/>
          </p:nvPr>
        </p:nvSpPr>
        <p:spPr>
          <a:xfrm>
            <a:off x="640080" y="2872899"/>
            <a:ext cx="4673145" cy="3320668"/>
          </a:xfrm>
        </p:spPr>
        <p:txBody>
          <a:bodyPr>
            <a:normAutofit/>
          </a:bodyPr>
          <a:lstStyle/>
          <a:p>
            <a:r>
              <a:rPr lang="fr-FR" dirty="0">
                <a:effectLst/>
                <a:ea typeface="Calibri" panose="020F0502020204030204" pitchFamily="34" charset="0"/>
              </a:rPr>
              <a:t>De nombreuses espèces d’oiseaux sont menacées d’</a:t>
            </a:r>
            <a:r>
              <a:rPr lang="fr-FR" u="sng" dirty="0">
                <a:solidFill>
                  <a:srgbClr val="4472C4"/>
                </a:solidFill>
                <a:effectLst/>
                <a:ea typeface="Calibri" panose="020F0502020204030204" pitchFamily="34" charset="0"/>
                <a:cs typeface="Times New Roman" panose="02020603050405020304" pitchFamily="18" charset="0"/>
                <a:hlinkClick r:id="rId2"/>
              </a:rPr>
              <a:t>extinction</a:t>
            </a:r>
            <a:r>
              <a:rPr lang="en-US" dirty="0"/>
              <a:t>. </a:t>
            </a:r>
            <a:r>
              <a:rPr lang="fr-FR" dirty="0"/>
              <a:t>Est-ce que quelqu’un sait ce que veut dire extinction?</a:t>
            </a:r>
            <a:endParaRPr lang="en-US" dirty="0"/>
          </a:p>
          <a:p>
            <a:pPr lvl="1"/>
            <a:r>
              <a:rPr lang="fr-CA" dirty="0"/>
              <a:t>Quand une espèce disparait à jamais de la terre</a:t>
            </a:r>
            <a:endParaRPr lang="fr-CA" i="1" dirty="0"/>
          </a:p>
        </p:txBody>
      </p:sp>
      <p:pic>
        <p:nvPicPr>
          <p:cNvPr id="4" name="Picture 3">
            <a:extLst>
              <a:ext uri="{FF2B5EF4-FFF2-40B4-BE49-F238E27FC236}">
                <a16:creationId xmlns:a16="http://schemas.microsoft.com/office/drawing/2014/main" id="{5B97CEFC-59B5-AE45-944D-6569118847FB}"/>
              </a:ext>
            </a:extLst>
          </p:cNvPr>
          <p:cNvPicPr>
            <a:picLocks noChangeAspect="1"/>
          </p:cNvPicPr>
          <p:nvPr/>
        </p:nvPicPr>
        <p:blipFill rotWithShape="1">
          <a:blip r:embed="rId3"/>
          <a:srcRect l="6897" t="1" r="26903" b="-3"/>
          <a:stretch/>
        </p:blipFill>
        <p:spPr>
          <a:xfrm>
            <a:off x="5313225"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8" name="TextBox 7">
            <a:extLst>
              <a:ext uri="{FF2B5EF4-FFF2-40B4-BE49-F238E27FC236}">
                <a16:creationId xmlns:a16="http://schemas.microsoft.com/office/drawing/2014/main" id="{3B4E5A43-BD0E-ED48-B0D4-FC2914369874}"/>
              </a:ext>
            </a:extLst>
          </p:cNvPr>
          <p:cNvSpPr txBox="1"/>
          <p:nvPr/>
        </p:nvSpPr>
        <p:spPr>
          <a:xfrm>
            <a:off x="3304996" y="6163401"/>
            <a:ext cx="2458270" cy="677108"/>
          </a:xfrm>
          <a:prstGeom prst="rect">
            <a:avLst/>
          </a:prstGeom>
          <a:noFill/>
        </p:spPr>
        <p:txBody>
          <a:bodyPr wrap="square">
            <a:spAutoFit/>
          </a:bodyPr>
          <a:lstStyle/>
          <a:p>
            <a:r>
              <a:rPr lang="en-US" dirty="0"/>
              <a:t>Dodo</a:t>
            </a:r>
            <a:r>
              <a:rPr lang="en-US" sz="1000" dirty="0"/>
              <a:t> </a:t>
            </a:r>
          </a:p>
          <a:p>
            <a:r>
              <a:rPr lang="en-US" sz="1000" dirty="0"/>
              <a:t>Photo: </a:t>
            </a:r>
            <a:r>
              <a:rPr lang="en-US" sz="1000" dirty="0" err="1"/>
              <a:t>BazzaDaRambler</a:t>
            </a:r>
            <a:r>
              <a:rPr lang="en-US" sz="1000" dirty="0"/>
              <a:t> - Oxford University Museum of Natural History</a:t>
            </a:r>
          </a:p>
        </p:txBody>
      </p:sp>
      <p:pic>
        <p:nvPicPr>
          <p:cNvPr id="10" name="Picture 9">
            <a:extLst>
              <a:ext uri="{FF2B5EF4-FFF2-40B4-BE49-F238E27FC236}">
                <a16:creationId xmlns:a16="http://schemas.microsoft.com/office/drawing/2014/main" id="{7459C450-777D-E94B-A727-298B53C29BC4}"/>
              </a:ext>
            </a:extLst>
          </p:cNvPr>
          <p:cNvPicPr>
            <a:picLocks noChangeAspect="1"/>
          </p:cNvPicPr>
          <p:nvPr/>
        </p:nvPicPr>
        <p:blipFill>
          <a:blip r:embed="rId4"/>
          <a:stretch>
            <a:fillRect/>
          </a:stretch>
        </p:blipFill>
        <p:spPr>
          <a:xfrm>
            <a:off x="640080" y="2387536"/>
            <a:ext cx="4095072" cy="380037"/>
          </a:xfrm>
          <a:prstGeom prst="rect">
            <a:avLst/>
          </a:prstGeom>
        </p:spPr>
      </p:pic>
    </p:spTree>
    <p:extLst>
      <p:ext uri="{BB962C8B-B14F-4D97-AF65-F5344CB8AC3E}">
        <p14:creationId xmlns:p14="http://schemas.microsoft.com/office/powerpoint/2010/main" val="22691520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9757F442-CB13-6242-9B08-2749150D8252}"/>
              </a:ext>
            </a:extLst>
          </p:cNvPr>
          <p:cNvPicPr>
            <a:picLocks noChangeAspect="1"/>
          </p:cNvPicPr>
          <p:nvPr/>
        </p:nvPicPr>
        <p:blipFill>
          <a:blip r:embed="rId3"/>
          <a:stretch>
            <a:fillRect/>
          </a:stretch>
        </p:blipFill>
        <p:spPr>
          <a:xfrm>
            <a:off x="950210" y="5191269"/>
            <a:ext cx="7849016" cy="442361"/>
          </a:xfrm>
          <a:prstGeom prst="rect">
            <a:avLst/>
          </a:prstGeom>
        </p:spPr>
      </p:pic>
      <p:pic>
        <p:nvPicPr>
          <p:cNvPr id="3074" name="Picture 2" descr="US Fish and Wildlife officials stated that there have been no definitive sightings of the ivory-billed woodpecker since 1944 and ‘there is no objective evidence’ of its continued existence.">
            <a:extLst>
              <a:ext uri="{FF2B5EF4-FFF2-40B4-BE49-F238E27FC236}">
                <a16:creationId xmlns:a16="http://schemas.microsoft.com/office/drawing/2014/main" id="{F74F20DC-01D1-3F4E-ABD5-0316B6BCA7B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507" r="23214" b="3"/>
          <a:stretch/>
        </p:blipFill>
        <p:spPr bwMode="auto">
          <a:xfrm>
            <a:off x="2" y="10"/>
            <a:ext cx="2978497" cy="4226709"/>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A life-sized model of an extinct Coastal Moa, built in 2006 by the firm Izzat Design Limited, is on display at the National Museum of New Zealand. TE PAPA/CC BY-NC-ND">
            <a:extLst>
              <a:ext uri="{FF2B5EF4-FFF2-40B4-BE49-F238E27FC236}">
                <a16:creationId xmlns:a16="http://schemas.microsoft.com/office/drawing/2014/main" id="{C41C20E9-A42C-0448-90D0-89831CB898D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764" r="13151" b="-3"/>
          <a:stretch/>
        </p:blipFill>
        <p:spPr bwMode="auto">
          <a:xfrm>
            <a:off x="3062764" y="10"/>
            <a:ext cx="2990088" cy="422451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3 Billion to Zero: What Happened to the Passenger Pigeon?">
            <a:extLst>
              <a:ext uri="{FF2B5EF4-FFF2-40B4-BE49-F238E27FC236}">
                <a16:creationId xmlns:a16="http://schemas.microsoft.com/office/drawing/2014/main" id="{226D85C8-F905-2047-8582-A59DA2AEF9F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042" r="-3" b="-3"/>
          <a:stretch/>
        </p:blipFill>
        <p:spPr bwMode="auto">
          <a:xfrm>
            <a:off x="6137117" y="10"/>
            <a:ext cx="2990088" cy="422451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uia | New Zealand Birds Online">
            <a:extLst>
              <a:ext uri="{FF2B5EF4-FFF2-40B4-BE49-F238E27FC236}">
                <a16:creationId xmlns:a16="http://schemas.microsoft.com/office/drawing/2014/main" id="{55F640DE-A574-6C45-AA61-5F2EB64D55C8}"/>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6823" t="422" r="7063" b="-422"/>
          <a:stretch/>
        </p:blipFill>
        <p:spPr bwMode="auto">
          <a:xfrm>
            <a:off x="9179123" y="10"/>
            <a:ext cx="3012877" cy="4224517"/>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a:extLst>
              <a:ext uri="{FF2B5EF4-FFF2-40B4-BE49-F238E27FC236}">
                <a16:creationId xmlns:a16="http://schemas.microsoft.com/office/drawing/2014/main" id="{41027BA8-C5B2-604B-8704-4481B626C6B7}"/>
              </a:ext>
            </a:extLst>
          </p:cNvPr>
          <p:cNvSpPr/>
          <p:nvPr/>
        </p:nvSpPr>
        <p:spPr>
          <a:xfrm>
            <a:off x="10208302" y="4357627"/>
            <a:ext cx="1633928" cy="158022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17574EFA-C8DF-1546-A88B-A08EC04A1560}"/>
              </a:ext>
            </a:extLst>
          </p:cNvPr>
          <p:cNvSpPr txBox="1"/>
          <p:nvPr/>
        </p:nvSpPr>
        <p:spPr>
          <a:xfrm>
            <a:off x="24291" y="4228779"/>
            <a:ext cx="2954208" cy="523220"/>
          </a:xfrm>
          <a:prstGeom prst="rect">
            <a:avLst/>
          </a:prstGeom>
          <a:noFill/>
        </p:spPr>
        <p:txBody>
          <a:bodyPr wrap="square">
            <a:spAutoFit/>
          </a:bodyPr>
          <a:lstStyle/>
          <a:p>
            <a:r>
              <a:rPr lang="fr-FR" sz="1800" dirty="0">
                <a:effectLst/>
                <a:ea typeface="Calibri" panose="020F0502020204030204" pitchFamily="34" charset="0"/>
              </a:rPr>
              <a:t>Pic à bec ivoire </a:t>
            </a:r>
          </a:p>
          <a:p>
            <a:r>
              <a:rPr lang="en-US" sz="1000" dirty="0"/>
              <a:t>Photo: </a:t>
            </a:r>
            <a:r>
              <a:rPr lang="en-CA" sz="1000" dirty="0"/>
              <a:t>Tomasz </a:t>
            </a:r>
            <a:r>
              <a:rPr lang="en-CA" sz="1000" dirty="0" err="1"/>
              <a:t>Cofta</a:t>
            </a:r>
            <a:r>
              <a:rPr lang="en-CA" sz="1000" dirty="0"/>
              <a:t>/</a:t>
            </a:r>
            <a:r>
              <a:rPr lang="en-CA" sz="1000" dirty="0" err="1"/>
              <a:t>BirdLife</a:t>
            </a:r>
            <a:r>
              <a:rPr lang="en-CA" sz="1000" dirty="0"/>
              <a:t> </a:t>
            </a:r>
            <a:r>
              <a:rPr lang="en-CA" sz="1000" dirty="0" err="1"/>
              <a:t>Internatio</a:t>
            </a:r>
            <a:r>
              <a:rPr lang="en-CA" sz="1000" dirty="0"/>
              <a:t>/PA</a:t>
            </a:r>
          </a:p>
        </p:txBody>
      </p:sp>
      <p:sp>
        <p:nvSpPr>
          <p:cNvPr id="25" name="TextBox 24">
            <a:extLst>
              <a:ext uri="{FF2B5EF4-FFF2-40B4-BE49-F238E27FC236}">
                <a16:creationId xmlns:a16="http://schemas.microsoft.com/office/drawing/2014/main" id="{68A9A099-52F9-0642-BB46-E55442125B08}"/>
              </a:ext>
            </a:extLst>
          </p:cNvPr>
          <p:cNvSpPr txBox="1"/>
          <p:nvPr/>
        </p:nvSpPr>
        <p:spPr>
          <a:xfrm>
            <a:off x="3062764" y="4228779"/>
            <a:ext cx="2258154" cy="523220"/>
          </a:xfrm>
          <a:prstGeom prst="rect">
            <a:avLst/>
          </a:prstGeom>
          <a:noFill/>
        </p:spPr>
        <p:txBody>
          <a:bodyPr wrap="square">
            <a:spAutoFit/>
          </a:bodyPr>
          <a:lstStyle/>
          <a:p>
            <a:r>
              <a:rPr lang="fr-FR" dirty="0">
                <a:effectLst/>
                <a:ea typeface="Calibri" panose="020F0502020204030204" pitchFamily="34" charset="0"/>
                <a:cs typeface="Times New Roman" panose="02020603050405020304" pitchFamily="18" charset="0"/>
              </a:rPr>
              <a:t>Moa côtier </a:t>
            </a:r>
            <a:endParaRPr lang="en-CA" dirty="0">
              <a:effectLst/>
              <a:ea typeface="Calibri" panose="020F0502020204030204" pitchFamily="34" charset="0"/>
              <a:cs typeface="Times New Roman" panose="02020603050405020304" pitchFamily="18" charset="0"/>
            </a:endParaRPr>
          </a:p>
          <a:p>
            <a:r>
              <a:rPr lang="en-CA" sz="1000" dirty="0"/>
              <a:t>Photo: TE PAPA/CC BY-NC-ND</a:t>
            </a:r>
            <a:endParaRPr lang="en-US" sz="1000" dirty="0"/>
          </a:p>
        </p:txBody>
      </p:sp>
      <p:sp>
        <p:nvSpPr>
          <p:cNvPr id="26" name="TextBox 25">
            <a:extLst>
              <a:ext uri="{FF2B5EF4-FFF2-40B4-BE49-F238E27FC236}">
                <a16:creationId xmlns:a16="http://schemas.microsoft.com/office/drawing/2014/main" id="{6E145A51-D21C-6949-AB75-837C94CFC4C1}"/>
              </a:ext>
            </a:extLst>
          </p:cNvPr>
          <p:cNvSpPr txBox="1"/>
          <p:nvPr/>
        </p:nvSpPr>
        <p:spPr>
          <a:xfrm>
            <a:off x="6189035" y="4228779"/>
            <a:ext cx="1895993" cy="523220"/>
          </a:xfrm>
          <a:prstGeom prst="rect">
            <a:avLst/>
          </a:prstGeom>
          <a:noFill/>
        </p:spPr>
        <p:txBody>
          <a:bodyPr wrap="square">
            <a:spAutoFit/>
          </a:bodyPr>
          <a:lstStyle/>
          <a:p>
            <a:r>
              <a:rPr lang="fr-FR" sz="1800" dirty="0">
                <a:effectLst/>
                <a:ea typeface="Calibri" panose="020F0502020204030204" pitchFamily="34" charset="0"/>
              </a:rPr>
              <a:t>Tourte voyageuse </a:t>
            </a:r>
            <a:r>
              <a:rPr lang="en-US" sz="1000" dirty="0"/>
              <a:t>Photo: </a:t>
            </a:r>
            <a:r>
              <a:rPr lang="en-US" sz="1000" dirty="0" err="1"/>
              <a:t>Alamy</a:t>
            </a:r>
            <a:endParaRPr lang="en-US" sz="1000" dirty="0"/>
          </a:p>
        </p:txBody>
      </p:sp>
      <p:sp>
        <p:nvSpPr>
          <p:cNvPr id="27" name="TextBox 26">
            <a:extLst>
              <a:ext uri="{FF2B5EF4-FFF2-40B4-BE49-F238E27FC236}">
                <a16:creationId xmlns:a16="http://schemas.microsoft.com/office/drawing/2014/main" id="{3BF9DCFC-971C-3743-AF3D-E7024E25FFE5}"/>
              </a:ext>
            </a:extLst>
          </p:cNvPr>
          <p:cNvSpPr txBox="1"/>
          <p:nvPr/>
        </p:nvSpPr>
        <p:spPr>
          <a:xfrm>
            <a:off x="9336741" y="4246531"/>
            <a:ext cx="2173212" cy="523220"/>
          </a:xfrm>
          <a:prstGeom prst="rect">
            <a:avLst/>
          </a:prstGeom>
          <a:noFill/>
        </p:spPr>
        <p:txBody>
          <a:bodyPr wrap="square">
            <a:spAutoFit/>
          </a:bodyPr>
          <a:lstStyle/>
          <a:p>
            <a:r>
              <a:rPr lang="en-US" dirty="0"/>
              <a:t>Huia </a:t>
            </a:r>
            <a:r>
              <a:rPr lang="en-US" dirty="0" err="1"/>
              <a:t>dimorphe</a:t>
            </a:r>
            <a:endParaRPr lang="en-US" dirty="0"/>
          </a:p>
          <a:p>
            <a:r>
              <a:rPr lang="en-CA" sz="1000" dirty="0"/>
              <a:t>Image © John and Melody Anderson</a:t>
            </a:r>
          </a:p>
        </p:txBody>
      </p:sp>
      <p:sp>
        <p:nvSpPr>
          <p:cNvPr id="33" name="Content Placeholder 2">
            <a:extLst>
              <a:ext uri="{FF2B5EF4-FFF2-40B4-BE49-F238E27FC236}">
                <a16:creationId xmlns:a16="http://schemas.microsoft.com/office/drawing/2014/main" id="{D752F7A5-A67B-144F-A612-30A45BF4934F}"/>
              </a:ext>
            </a:extLst>
          </p:cNvPr>
          <p:cNvSpPr txBox="1">
            <a:spLocks/>
          </p:cNvSpPr>
          <p:nvPr/>
        </p:nvSpPr>
        <p:spPr>
          <a:xfrm>
            <a:off x="349770" y="4902851"/>
            <a:ext cx="11902190" cy="12740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600" dirty="0"/>
              <a:t>Plus de 150 espèces d’oiseaux ont disparu au cours des 500 dernières années</a:t>
            </a:r>
            <a:endParaRPr lang="en-US" sz="2600" dirty="0"/>
          </a:p>
        </p:txBody>
      </p:sp>
    </p:spTree>
    <p:extLst>
      <p:ext uri="{BB962C8B-B14F-4D97-AF65-F5344CB8AC3E}">
        <p14:creationId xmlns:p14="http://schemas.microsoft.com/office/powerpoint/2010/main" val="32019408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US Fish and Wildlife officials stated that there have been no definitive sightings of the ivory-billed woodpecker since 1944 and ‘there is no objective evidence’ of its continued existence.">
            <a:extLst>
              <a:ext uri="{FF2B5EF4-FFF2-40B4-BE49-F238E27FC236}">
                <a16:creationId xmlns:a16="http://schemas.microsoft.com/office/drawing/2014/main" id="{F74F20DC-01D1-3F4E-ABD5-0316B6BCA7B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507" r="23214" b="3"/>
          <a:stretch/>
        </p:blipFill>
        <p:spPr bwMode="auto">
          <a:xfrm>
            <a:off x="2" y="10"/>
            <a:ext cx="2978497" cy="4226709"/>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A life-sized model of an extinct Coastal Moa, built in 2006 by the firm Izzat Design Limited, is on display at the National Museum of New Zealand. TE PAPA/CC BY-NC-ND">
            <a:extLst>
              <a:ext uri="{FF2B5EF4-FFF2-40B4-BE49-F238E27FC236}">
                <a16:creationId xmlns:a16="http://schemas.microsoft.com/office/drawing/2014/main" id="{C41C20E9-A42C-0448-90D0-89831CB898D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764" r="13151" b="-3"/>
          <a:stretch/>
        </p:blipFill>
        <p:spPr bwMode="auto">
          <a:xfrm>
            <a:off x="3062764" y="10"/>
            <a:ext cx="2990088" cy="422451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3 Billion to Zero: What Happened to the Passenger Pigeon?">
            <a:extLst>
              <a:ext uri="{FF2B5EF4-FFF2-40B4-BE49-F238E27FC236}">
                <a16:creationId xmlns:a16="http://schemas.microsoft.com/office/drawing/2014/main" id="{226D85C8-F905-2047-8582-A59DA2AEF9F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042" r="-3" b="-3"/>
          <a:stretch/>
        </p:blipFill>
        <p:spPr bwMode="auto">
          <a:xfrm>
            <a:off x="6137117" y="10"/>
            <a:ext cx="2990088" cy="422451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uia | New Zealand Birds Online">
            <a:extLst>
              <a:ext uri="{FF2B5EF4-FFF2-40B4-BE49-F238E27FC236}">
                <a16:creationId xmlns:a16="http://schemas.microsoft.com/office/drawing/2014/main" id="{55F640DE-A574-6C45-AA61-5F2EB64D55C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6823" t="422" r="7063" b="-422"/>
          <a:stretch/>
        </p:blipFill>
        <p:spPr bwMode="auto">
          <a:xfrm>
            <a:off x="9179123" y="10"/>
            <a:ext cx="3012877" cy="4224517"/>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3C81CC39-FB41-5840-98FE-0917EB310A84}"/>
              </a:ext>
            </a:extLst>
          </p:cNvPr>
          <p:cNvSpPr txBox="1"/>
          <p:nvPr/>
        </p:nvSpPr>
        <p:spPr>
          <a:xfrm>
            <a:off x="950209" y="5491446"/>
            <a:ext cx="10559743" cy="1200329"/>
          </a:xfrm>
          <a:prstGeom prst="rect">
            <a:avLst/>
          </a:prstGeom>
          <a:noFill/>
        </p:spPr>
        <p:txBody>
          <a:bodyPr wrap="square">
            <a:spAutoFit/>
          </a:bodyPr>
          <a:lstStyle/>
          <a:p>
            <a:pPr marL="365125" lvl="1" indent="-317500">
              <a:buFont typeface="Arial" panose="020B0604020202020204" pitchFamily="34" charset="0"/>
              <a:buChar char="•"/>
            </a:pPr>
            <a:r>
              <a:rPr lang="en-US" sz="2400" dirty="0" err="1"/>
              <a:t>En</a:t>
            </a:r>
            <a:r>
              <a:rPr lang="en-US" sz="2400" dirty="0"/>
              <a:t> </a:t>
            </a:r>
            <a:r>
              <a:rPr lang="en-US" sz="2400" dirty="0" err="1"/>
              <a:t>grande</a:t>
            </a:r>
            <a:r>
              <a:rPr lang="en-US" sz="2400" dirty="0"/>
              <a:t> </a:t>
            </a:r>
            <a:r>
              <a:rPr lang="en-US" sz="2400" dirty="0" err="1"/>
              <a:t>partie</a:t>
            </a:r>
            <a:r>
              <a:rPr lang="en-US" sz="2400" dirty="0"/>
              <a:t> </a:t>
            </a:r>
            <a:r>
              <a:rPr lang="en-US" sz="2400" dirty="0" err="1"/>
              <a:t>en</a:t>
            </a:r>
            <a:r>
              <a:rPr lang="en-US" sz="2400" dirty="0"/>
              <a:t> raison de </a:t>
            </a:r>
            <a:r>
              <a:rPr lang="en-US" sz="2400" dirty="0" err="1"/>
              <a:t>l’impact</a:t>
            </a:r>
            <a:r>
              <a:rPr lang="en-US" sz="2400" dirty="0"/>
              <a:t> </a:t>
            </a:r>
            <a:r>
              <a:rPr lang="en-US" sz="2400" dirty="0" err="1"/>
              <a:t>humain</a:t>
            </a:r>
            <a:endParaRPr lang="en-US" sz="2400" dirty="0"/>
          </a:p>
          <a:p>
            <a:pPr marL="365125" lvl="1" indent="-317500">
              <a:buFont typeface="Arial" panose="020B0604020202020204" pitchFamily="34" charset="0"/>
              <a:buChar char="•"/>
            </a:pPr>
            <a:r>
              <a:rPr lang="fr-FR" sz="2400" dirty="0"/>
              <a:t>Que penses-tu que nous, les humains, pourrions faire pour provoquer cela?</a:t>
            </a:r>
          </a:p>
          <a:p>
            <a:pPr marL="365125" lvl="1" indent="-317500">
              <a:buFont typeface="Arial" panose="020B0604020202020204" pitchFamily="34" charset="0"/>
              <a:buChar char="•"/>
            </a:pPr>
            <a:r>
              <a:rPr lang="fr-FR" sz="2400" dirty="0"/>
              <a:t>Comment penses-tu que nous pouvons aider?</a:t>
            </a:r>
            <a:endParaRPr lang="en-US" sz="2400" dirty="0"/>
          </a:p>
        </p:txBody>
      </p:sp>
      <p:pic>
        <p:nvPicPr>
          <p:cNvPr id="12" name="Picture 11">
            <a:extLst>
              <a:ext uri="{FF2B5EF4-FFF2-40B4-BE49-F238E27FC236}">
                <a16:creationId xmlns:a16="http://schemas.microsoft.com/office/drawing/2014/main" id="{8DEFE12F-49C2-F15F-09B2-533ADB6208CA}"/>
              </a:ext>
            </a:extLst>
          </p:cNvPr>
          <p:cNvPicPr>
            <a:picLocks noChangeAspect="1"/>
          </p:cNvPicPr>
          <p:nvPr/>
        </p:nvPicPr>
        <p:blipFill>
          <a:blip r:embed="rId7"/>
          <a:stretch>
            <a:fillRect/>
          </a:stretch>
        </p:blipFill>
        <p:spPr>
          <a:xfrm>
            <a:off x="950210" y="5191269"/>
            <a:ext cx="7849016" cy="442361"/>
          </a:xfrm>
          <a:prstGeom prst="rect">
            <a:avLst/>
          </a:prstGeom>
        </p:spPr>
      </p:pic>
      <p:sp>
        <p:nvSpPr>
          <p:cNvPr id="13" name="Oval 12">
            <a:extLst>
              <a:ext uri="{FF2B5EF4-FFF2-40B4-BE49-F238E27FC236}">
                <a16:creationId xmlns:a16="http://schemas.microsoft.com/office/drawing/2014/main" id="{0BA1EE9A-F04C-4A16-25BE-A2090EA10921}"/>
              </a:ext>
            </a:extLst>
          </p:cNvPr>
          <p:cNvSpPr/>
          <p:nvPr/>
        </p:nvSpPr>
        <p:spPr>
          <a:xfrm>
            <a:off x="10208302" y="4357627"/>
            <a:ext cx="1633928" cy="158022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5A57AD06-9C6B-EAF4-6F11-D87247FE3306}"/>
              </a:ext>
            </a:extLst>
          </p:cNvPr>
          <p:cNvSpPr txBox="1"/>
          <p:nvPr/>
        </p:nvSpPr>
        <p:spPr>
          <a:xfrm>
            <a:off x="24291" y="4228779"/>
            <a:ext cx="2954208" cy="523220"/>
          </a:xfrm>
          <a:prstGeom prst="rect">
            <a:avLst/>
          </a:prstGeom>
          <a:noFill/>
        </p:spPr>
        <p:txBody>
          <a:bodyPr wrap="square">
            <a:spAutoFit/>
          </a:bodyPr>
          <a:lstStyle/>
          <a:p>
            <a:r>
              <a:rPr lang="fr-FR" sz="1800" dirty="0">
                <a:effectLst/>
                <a:ea typeface="Calibri" panose="020F0502020204030204" pitchFamily="34" charset="0"/>
              </a:rPr>
              <a:t>Pic à bec ivoire </a:t>
            </a:r>
          </a:p>
          <a:p>
            <a:r>
              <a:rPr lang="en-US" sz="1000" dirty="0"/>
              <a:t>Photo: </a:t>
            </a:r>
            <a:r>
              <a:rPr lang="en-CA" sz="1000" dirty="0"/>
              <a:t>Tomasz </a:t>
            </a:r>
            <a:r>
              <a:rPr lang="en-CA" sz="1000" dirty="0" err="1"/>
              <a:t>Cofta</a:t>
            </a:r>
            <a:r>
              <a:rPr lang="en-CA" sz="1000" dirty="0"/>
              <a:t>/</a:t>
            </a:r>
            <a:r>
              <a:rPr lang="en-CA" sz="1000" dirty="0" err="1"/>
              <a:t>BirdLife</a:t>
            </a:r>
            <a:r>
              <a:rPr lang="en-CA" sz="1000" dirty="0"/>
              <a:t> </a:t>
            </a:r>
            <a:r>
              <a:rPr lang="en-CA" sz="1000" dirty="0" err="1"/>
              <a:t>Internatio</a:t>
            </a:r>
            <a:r>
              <a:rPr lang="en-CA" sz="1000" dirty="0"/>
              <a:t>/PA</a:t>
            </a:r>
          </a:p>
        </p:txBody>
      </p:sp>
      <p:sp>
        <p:nvSpPr>
          <p:cNvPr id="15" name="TextBox 14">
            <a:extLst>
              <a:ext uri="{FF2B5EF4-FFF2-40B4-BE49-F238E27FC236}">
                <a16:creationId xmlns:a16="http://schemas.microsoft.com/office/drawing/2014/main" id="{6F1D0604-1D0F-DA8D-D542-7E584B033A0B}"/>
              </a:ext>
            </a:extLst>
          </p:cNvPr>
          <p:cNvSpPr txBox="1"/>
          <p:nvPr/>
        </p:nvSpPr>
        <p:spPr>
          <a:xfrm>
            <a:off x="3062764" y="4228779"/>
            <a:ext cx="2258154" cy="523220"/>
          </a:xfrm>
          <a:prstGeom prst="rect">
            <a:avLst/>
          </a:prstGeom>
          <a:noFill/>
        </p:spPr>
        <p:txBody>
          <a:bodyPr wrap="square">
            <a:spAutoFit/>
          </a:bodyPr>
          <a:lstStyle/>
          <a:p>
            <a:r>
              <a:rPr lang="fr-FR" dirty="0">
                <a:effectLst/>
                <a:ea typeface="Calibri" panose="020F0502020204030204" pitchFamily="34" charset="0"/>
                <a:cs typeface="Times New Roman" panose="02020603050405020304" pitchFamily="18" charset="0"/>
              </a:rPr>
              <a:t>Moa côtier </a:t>
            </a:r>
            <a:endParaRPr lang="en-CA" dirty="0">
              <a:effectLst/>
              <a:ea typeface="Calibri" panose="020F0502020204030204" pitchFamily="34" charset="0"/>
              <a:cs typeface="Times New Roman" panose="02020603050405020304" pitchFamily="18" charset="0"/>
            </a:endParaRPr>
          </a:p>
          <a:p>
            <a:r>
              <a:rPr lang="en-CA" sz="1000" dirty="0"/>
              <a:t>Photo: TE PAPA/CC BY-NC-ND</a:t>
            </a:r>
            <a:endParaRPr lang="en-US" sz="1000" dirty="0"/>
          </a:p>
        </p:txBody>
      </p:sp>
      <p:sp>
        <p:nvSpPr>
          <p:cNvPr id="16" name="TextBox 15">
            <a:extLst>
              <a:ext uri="{FF2B5EF4-FFF2-40B4-BE49-F238E27FC236}">
                <a16:creationId xmlns:a16="http://schemas.microsoft.com/office/drawing/2014/main" id="{1B8CFCFE-7825-BAA6-07E4-F53D392FB7B2}"/>
              </a:ext>
            </a:extLst>
          </p:cNvPr>
          <p:cNvSpPr txBox="1"/>
          <p:nvPr/>
        </p:nvSpPr>
        <p:spPr>
          <a:xfrm>
            <a:off x="6189035" y="4228779"/>
            <a:ext cx="1895993" cy="523220"/>
          </a:xfrm>
          <a:prstGeom prst="rect">
            <a:avLst/>
          </a:prstGeom>
          <a:noFill/>
        </p:spPr>
        <p:txBody>
          <a:bodyPr wrap="square">
            <a:spAutoFit/>
          </a:bodyPr>
          <a:lstStyle/>
          <a:p>
            <a:r>
              <a:rPr lang="fr-FR" sz="1800" dirty="0">
                <a:effectLst/>
                <a:ea typeface="Calibri" panose="020F0502020204030204" pitchFamily="34" charset="0"/>
              </a:rPr>
              <a:t>Tourte voyageuse </a:t>
            </a:r>
            <a:r>
              <a:rPr lang="en-US" sz="1000" dirty="0"/>
              <a:t>Photo: </a:t>
            </a:r>
            <a:r>
              <a:rPr lang="en-US" sz="1000" dirty="0" err="1"/>
              <a:t>Alamy</a:t>
            </a:r>
            <a:endParaRPr lang="en-US" sz="1000" dirty="0"/>
          </a:p>
        </p:txBody>
      </p:sp>
      <p:sp>
        <p:nvSpPr>
          <p:cNvPr id="17" name="TextBox 16">
            <a:extLst>
              <a:ext uri="{FF2B5EF4-FFF2-40B4-BE49-F238E27FC236}">
                <a16:creationId xmlns:a16="http://schemas.microsoft.com/office/drawing/2014/main" id="{498DD9E6-079B-D241-3D56-42C50EFF6DBE}"/>
              </a:ext>
            </a:extLst>
          </p:cNvPr>
          <p:cNvSpPr txBox="1"/>
          <p:nvPr/>
        </p:nvSpPr>
        <p:spPr>
          <a:xfrm>
            <a:off x="9336741" y="4246531"/>
            <a:ext cx="2173212" cy="523220"/>
          </a:xfrm>
          <a:prstGeom prst="rect">
            <a:avLst/>
          </a:prstGeom>
          <a:noFill/>
        </p:spPr>
        <p:txBody>
          <a:bodyPr wrap="square">
            <a:spAutoFit/>
          </a:bodyPr>
          <a:lstStyle/>
          <a:p>
            <a:r>
              <a:rPr lang="en-US" dirty="0"/>
              <a:t>Huia </a:t>
            </a:r>
            <a:r>
              <a:rPr lang="en-US" dirty="0" err="1"/>
              <a:t>dimorphe</a:t>
            </a:r>
            <a:endParaRPr lang="en-US" dirty="0"/>
          </a:p>
          <a:p>
            <a:r>
              <a:rPr lang="en-CA" sz="1000" dirty="0"/>
              <a:t>Image © John and Melody Anderson</a:t>
            </a:r>
          </a:p>
        </p:txBody>
      </p:sp>
      <p:sp>
        <p:nvSpPr>
          <p:cNvPr id="18" name="Content Placeholder 2">
            <a:extLst>
              <a:ext uri="{FF2B5EF4-FFF2-40B4-BE49-F238E27FC236}">
                <a16:creationId xmlns:a16="http://schemas.microsoft.com/office/drawing/2014/main" id="{BC78D285-8995-30AE-D8F8-BCB24DE7113C}"/>
              </a:ext>
            </a:extLst>
          </p:cNvPr>
          <p:cNvSpPr txBox="1">
            <a:spLocks/>
          </p:cNvSpPr>
          <p:nvPr/>
        </p:nvSpPr>
        <p:spPr>
          <a:xfrm>
            <a:off x="349770" y="4902851"/>
            <a:ext cx="11902190" cy="12740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600" dirty="0"/>
              <a:t>Plus de 150 espèces d’oiseaux ont disparu au cours des 500 dernières années</a:t>
            </a:r>
            <a:endParaRPr lang="en-US" sz="2600" dirty="0"/>
          </a:p>
        </p:txBody>
      </p:sp>
    </p:spTree>
    <p:extLst>
      <p:ext uri="{BB962C8B-B14F-4D97-AF65-F5344CB8AC3E}">
        <p14:creationId xmlns:p14="http://schemas.microsoft.com/office/powerpoint/2010/main" val="518896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47A92C-125F-20F0-7C56-295CA85CCECB}"/>
              </a:ext>
            </a:extLst>
          </p:cNvPr>
          <p:cNvSpPr>
            <a:spLocks noGrp="1"/>
          </p:cNvSpPr>
          <p:nvPr>
            <p:ph idx="1"/>
          </p:nvPr>
        </p:nvSpPr>
        <p:spPr>
          <a:xfrm>
            <a:off x="838200" y="1825625"/>
            <a:ext cx="4873507" cy="4351338"/>
          </a:xfrm>
        </p:spPr>
        <p:txBody>
          <a:bodyPr>
            <a:normAutofit fontScale="85000" lnSpcReduction="10000"/>
          </a:bodyPr>
          <a:lstStyle/>
          <a:p>
            <a:pPr marL="514350" indent="-514350">
              <a:buFont typeface="+mj-lt"/>
              <a:buAutoNum type="arabicPeriod"/>
            </a:pPr>
            <a:r>
              <a:rPr lang="fr-FR" dirty="0"/>
              <a:t>Fenêtres à l’épreuve des oiseaux</a:t>
            </a:r>
            <a:r>
              <a:rPr lang="en-US" dirty="0"/>
              <a:t>!</a:t>
            </a:r>
          </a:p>
          <a:p>
            <a:pPr lvl="1"/>
            <a:r>
              <a:rPr lang="fr-FR" dirty="0"/>
              <a:t>Cela aidera à réduire les collisions avec les fenêtres</a:t>
            </a:r>
          </a:p>
          <a:p>
            <a:pPr lvl="1"/>
            <a:r>
              <a:rPr lang="en-US" dirty="0" err="1"/>
              <a:t>Visitez</a:t>
            </a:r>
            <a:r>
              <a:rPr lang="en-US" dirty="0"/>
              <a:t> </a:t>
            </a:r>
            <a:r>
              <a:rPr lang="en-US" dirty="0">
                <a:hlinkClick r:id="rId3"/>
              </a:rPr>
              <a:t>FLAP</a:t>
            </a:r>
            <a:r>
              <a:rPr lang="en-US" dirty="0"/>
              <a:t> pour plus </a:t>
            </a:r>
            <a:r>
              <a:rPr lang="en-US" dirty="0" err="1"/>
              <a:t>d’info</a:t>
            </a:r>
            <a:endParaRPr lang="en-US" dirty="0"/>
          </a:p>
          <a:p>
            <a:pPr marL="514350" indent="-514350">
              <a:buFont typeface="+mj-lt"/>
              <a:buAutoNum type="arabicPeriod"/>
            </a:pPr>
            <a:r>
              <a:rPr lang="fr-FR" dirty="0"/>
              <a:t>Éteignez vos lumières pendent la nuit</a:t>
            </a:r>
            <a:r>
              <a:rPr lang="en-US" dirty="0"/>
              <a:t>!</a:t>
            </a:r>
          </a:p>
          <a:p>
            <a:pPr lvl="1"/>
            <a:r>
              <a:rPr lang="en-US" dirty="0"/>
              <a:t>Aide les </a:t>
            </a:r>
            <a:r>
              <a:rPr lang="en-US" dirty="0" err="1"/>
              <a:t>oiseaux</a:t>
            </a:r>
            <a:r>
              <a:rPr lang="en-US" dirty="0"/>
              <a:t> </a:t>
            </a:r>
            <a:r>
              <a:rPr lang="en-US" dirty="0" err="1"/>
              <a:t>migrateurs</a:t>
            </a:r>
            <a:endParaRPr lang="en-US" dirty="0"/>
          </a:p>
          <a:p>
            <a:pPr lvl="1"/>
            <a:r>
              <a:rPr lang="en-US" dirty="0" err="1"/>
              <a:t>Visitez</a:t>
            </a:r>
            <a:r>
              <a:rPr lang="en-US" dirty="0"/>
              <a:t> le </a:t>
            </a:r>
            <a:r>
              <a:rPr lang="en-US" dirty="0">
                <a:hlinkClick r:id="rId4"/>
              </a:rPr>
              <a:t>Programme "Lights Out"</a:t>
            </a:r>
            <a:r>
              <a:rPr lang="en-US" dirty="0"/>
              <a:t> pour savoir comment</a:t>
            </a:r>
          </a:p>
          <a:p>
            <a:pPr marL="514350" indent="-514350">
              <a:buFont typeface="+mj-lt"/>
              <a:buAutoNum type="arabicPeriod"/>
            </a:pPr>
            <a:r>
              <a:rPr lang="fr-FR" dirty="0"/>
              <a:t>Ne laissez pas votre chat sortir</a:t>
            </a:r>
            <a:r>
              <a:rPr lang="en-US" dirty="0"/>
              <a:t>!</a:t>
            </a:r>
          </a:p>
          <a:p>
            <a:pPr lvl="1"/>
            <a:r>
              <a:rPr lang="fr-FR" dirty="0">
                <a:effectLst/>
                <a:ea typeface="Calibri" panose="020F0502020204030204" pitchFamily="34" charset="0"/>
              </a:rPr>
              <a:t>Les chats sont l’un des meilleurs prédateurs imaginables et adorent chasser les oiseaux</a:t>
            </a:r>
            <a:endParaRPr lang="en-US" dirty="0"/>
          </a:p>
        </p:txBody>
      </p:sp>
      <p:sp>
        <p:nvSpPr>
          <p:cNvPr id="4" name="Title 1">
            <a:extLst>
              <a:ext uri="{FF2B5EF4-FFF2-40B4-BE49-F238E27FC236}">
                <a16:creationId xmlns:a16="http://schemas.microsoft.com/office/drawing/2014/main" id="{54235A30-2F22-B65D-4DEE-4E3020E3E1FC}"/>
              </a:ext>
            </a:extLst>
          </p:cNvPr>
          <p:cNvSpPr txBox="1">
            <a:spLocks/>
          </p:cNvSpPr>
          <p:nvPr/>
        </p:nvSpPr>
        <p:spPr>
          <a:xfrm>
            <a:off x="838200" y="211629"/>
            <a:ext cx="55326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a:t>Que pouvons-nous faire pour aider</a:t>
            </a:r>
            <a:r>
              <a:rPr lang="en-US" dirty="0"/>
              <a:t>?</a:t>
            </a:r>
          </a:p>
        </p:txBody>
      </p:sp>
      <p:pic>
        <p:nvPicPr>
          <p:cNvPr id="5" name="Picture 4">
            <a:extLst>
              <a:ext uri="{FF2B5EF4-FFF2-40B4-BE49-F238E27FC236}">
                <a16:creationId xmlns:a16="http://schemas.microsoft.com/office/drawing/2014/main" id="{E77630F5-417A-C43F-BD28-B75FA807D67D}"/>
              </a:ext>
            </a:extLst>
          </p:cNvPr>
          <p:cNvPicPr>
            <a:picLocks noChangeAspect="1"/>
          </p:cNvPicPr>
          <p:nvPr/>
        </p:nvPicPr>
        <p:blipFill>
          <a:blip r:embed="rId5"/>
          <a:stretch>
            <a:fillRect/>
          </a:stretch>
        </p:blipFill>
        <p:spPr>
          <a:xfrm>
            <a:off x="838200" y="1445588"/>
            <a:ext cx="4095072" cy="380037"/>
          </a:xfrm>
          <a:prstGeom prst="rect">
            <a:avLst/>
          </a:prstGeom>
        </p:spPr>
      </p:pic>
      <p:sp>
        <p:nvSpPr>
          <p:cNvPr id="9" name="Right Triangle 8">
            <a:extLst>
              <a:ext uri="{FF2B5EF4-FFF2-40B4-BE49-F238E27FC236}">
                <a16:creationId xmlns:a16="http://schemas.microsoft.com/office/drawing/2014/main" id="{CAE8206F-26DB-7D5D-153A-309947D204A5}"/>
              </a:ext>
            </a:extLst>
          </p:cNvPr>
          <p:cNvSpPr/>
          <p:nvPr/>
        </p:nvSpPr>
        <p:spPr>
          <a:xfrm rot="10800000">
            <a:off x="5891134" y="0"/>
            <a:ext cx="6300866" cy="4351338"/>
          </a:xfrm>
          <a:prstGeom prst="rtTriangle">
            <a:avLst/>
          </a:prstGeom>
          <a:blipFill dpi="0" rotWithShape="0">
            <a:blip r:embed="rId6"/>
            <a:srcRect/>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anual Input 13">
            <a:extLst>
              <a:ext uri="{FF2B5EF4-FFF2-40B4-BE49-F238E27FC236}">
                <a16:creationId xmlns:a16="http://schemas.microsoft.com/office/drawing/2014/main" id="{0339DC1F-0624-FA81-C1F0-C2FD73CED9A3}"/>
              </a:ext>
            </a:extLst>
          </p:cNvPr>
          <p:cNvSpPr/>
          <p:nvPr/>
        </p:nvSpPr>
        <p:spPr>
          <a:xfrm>
            <a:off x="5714054" y="3857182"/>
            <a:ext cx="6480293" cy="3000818"/>
          </a:xfrm>
          <a:prstGeom prst="flowChartManualInput">
            <a:avLst/>
          </a:prstGeom>
          <a:blipFill>
            <a:blip r:embed="rId7"/>
            <a:stretch>
              <a:fillRect t="-3654"/>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E500BC5-262D-6F6D-91D1-A972DF67A5F0}"/>
              </a:ext>
            </a:extLst>
          </p:cNvPr>
          <p:cNvSpPr txBox="1"/>
          <p:nvPr/>
        </p:nvSpPr>
        <p:spPr>
          <a:xfrm>
            <a:off x="4525629" y="6493045"/>
            <a:ext cx="6093500" cy="246221"/>
          </a:xfrm>
          <a:prstGeom prst="rect">
            <a:avLst/>
          </a:prstGeom>
          <a:noFill/>
        </p:spPr>
        <p:txBody>
          <a:bodyPr wrap="square">
            <a:spAutoFit/>
          </a:bodyPr>
          <a:lstStyle/>
          <a:p>
            <a:r>
              <a:rPr lang="en-US" sz="1000" dirty="0">
                <a:hlinkClick r:id="rId8"/>
              </a:rPr>
              <a:t>https://blog.nwf.org/2017/09/11-tips-to-keep-your-indoor-cat-happy/</a:t>
            </a:r>
            <a:r>
              <a:rPr lang="en-US" sz="1000" dirty="0"/>
              <a:t> </a:t>
            </a:r>
          </a:p>
        </p:txBody>
      </p:sp>
      <p:sp>
        <p:nvSpPr>
          <p:cNvPr id="15" name="Triangle 14">
            <a:extLst>
              <a:ext uri="{FF2B5EF4-FFF2-40B4-BE49-F238E27FC236}">
                <a16:creationId xmlns:a16="http://schemas.microsoft.com/office/drawing/2014/main" id="{273F0F2E-D0B6-31C9-F621-FD2449FD4D26}"/>
              </a:ext>
            </a:extLst>
          </p:cNvPr>
          <p:cNvSpPr/>
          <p:nvPr/>
        </p:nvSpPr>
        <p:spPr>
          <a:xfrm rot="21289629">
            <a:off x="5496994" y="-296357"/>
            <a:ext cx="6307511" cy="4446940"/>
          </a:xfrm>
          <a:prstGeom prst="triangle">
            <a:avLst>
              <a:gd name="adj" fmla="val 6492"/>
            </a:avLst>
          </a:prstGeom>
          <a:blipFill dpi="0" rotWithShape="0">
            <a:blip r:embed="rId9"/>
            <a:srcRect/>
            <a:stretch>
              <a:fillRect l="-33522" t="-3532" r="-4942" b="-78064"/>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848A15A-E7D2-E82A-0CC1-0C74300E5A77}"/>
              </a:ext>
            </a:extLst>
          </p:cNvPr>
          <p:cNvPicPr>
            <a:picLocks noChangeAspect="1"/>
          </p:cNvPicPr>
          <p:nvPr/>
        </p:nvPicPr>
        <p:blipFill>
          <a:blip r:embed="rId10"/>
          <a:stretch>
            <a:fillRect/>
          </a:stretch>
        </p:blipFill>
        <p:spPr>
          <a:xfrm>
            <a:off x="11507866" y="169777"/>
            <a:ext cx="584200" cy="647700"/>
          </a:xfrm>
          <a:prstGeom prst="rect">
            <a:avLst/>
          </a:prstGeom>
        </p:spPr>
      </p:pic>
      <p:pic>
        <p:nvPicPr>
          <p:cNvPr id="17" name="Picture 16">
            <a:extLst>
              <a:ext uri="{FF2B5EF4-FFF2-40B4-BE49-F238E27FC236}">
                <a16:creationId xmlns:a16="http://schemas.microsoft.com/office/drawing/2014/main" id="{502C98F9-CDAB-FB1F-F594-F8396240FCC7}"/>
              </a:ext>
            </a:extLst>
          </p:cNvPr>
          <p:cNvPicPr>
            <a:picLocks noChangeAspect="1"/>
          </p:cNvPicPr>
          <p:nvPr/>
        </p:nvPicPr>
        <p:blipFill>
          <a:blip r:embed="rId11"/>
          <a:stretch>
            <a:fillRect/>
          </a:stretch>
        </p:blipFill>
        <p:spPr>
          <a:xfrm>
            <a:off x="6096000" y="739605"/>
            <a:ext cx="584200" cy="647700"/>
          </a:xfrm>
          <a:prstGeom prst="rect">
            <a:avLst/>
          </a:prstGeom>
        </p:spPr>
      </p:pic>
      <p:pic>
        <p:nvPicPr>
          <p:cNvPr id="18" name="Picture 17">
            <a:extLst>
              <a:ext uri="{FF2B5EF4-FFF2-40B4-BE49-F238E27FC236}">
                <a16:creationId xmlns:a16="http://schemas.microsoft.com/office/drawing/2014/main" id="{D09673C8-A718-2D52-4489-C2DE8067E382}"/>
              </a:ext>
            </a:extLst>
          </p:cNvPr>
          <p:cNvPicPr>
            <a:picLocks noChangeAspect="1"/>
          </p:cNvPicPr>
          <p:nvPr/>
        </p:nvPicPr>
        <p:blipFill>
          <a:blip r:embed="rId12"/>
          <a:stretch>
            <a:fillRect/>
          </a:stretch>
        </p:blipFill>
        <p:spPr>
          <a:xfrm>
            <a:off x="11457899" y="4027489"/>
            <a:ext cx="584200" cy="647700"/>
          </a:xfrm>
          <a:prstGeom prst="rect">
            <a:avLst/>
          </a:prstGeom>
        </p:spPr>
      </p:pic>
    </p:spTree>
    <p:extLst>
      <p:ext uri="{BB962C8B-B14F-4D97-AF65-F5344CB8AC3E}">
        <p14:creationId xmlns:p14="http://schemas.microsoft.com/office/powerpoint/2010/main" val="34604055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77630F5-417A-C43F-BD28-B75FA807D67D}"/>
              </a:ext>
            </a:extLst>
          </p:cNvPr>
          <p:cNvPicPr>
            <a:picLocks noChangeAspect="1"/>
          </p:cNvPicPr>
          <p:nvPr/>
        </p:nvPicPr>
        <p:blipFill>
          <a:blip r:embed="rId2"/>
          <a:stretch>
            <a:fillRect/>
          </a:stretch>
        </p:blipFill>
        <p:spPr>
          <a:xfrm>
            <a:off x="838200" y="1445588"/>
            <a:ext cx="4095072" cy="380037"/>
          </a:xfrm>
          <a:prstGeom prst="rect">
            <a:avLst/>
          </a:prstGeom>
        </p:spPr>
      </p:pic>
      <p:sp>
        <p:nvSpPr>
          <p:cNvPr id="9" name="Right Triangle 8">
            <a:extLst>
              <a:ext uri="{FF2B5EF4-FFF2-40B4-BE49-F238E27FC236}">
                <a16:creationId xmlns:a16="http://schemas.microsoft.com/office/drawing/2014/main" id="{CAE8206F-26DB-7D5D-153A-309947D204A5}"/>
              </a:ext>
            </a:extLst>
          </p:cNvPr>
          <p:cNvSpPr/>
          <p:nvPr/>
        </p:nvSpPr>
        <p:spPr>
          <a:xfrm rot="10800000">
            <a:off x="5891134" y="0"/>
            <a:ext cx="6300866" cy="4351338"/>
          </a:xfrm>
          <a:prstGeom prst="rtTriangle">
            <a:avLst/>
          </a:prstGeom>
          <a:blipFill dpi="0" rotWithShape="0">
            <a:blip r:embed="rId3"/>
            <a:srcRect/>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Manual Input 13">
            <a:extLst>
              <a:ext uri="{FF2B5EF4-FFF2-40B4-BE49-F238E27FC236}">
                <a16:creationId xmlns:a16="http://schemas.microsoft.com/office/drawing/2014/main" id="{0339DC1F-0624-FA81-C1F0-C2FD73CED9A3}"/>
              </a:ext>
            </a:extLst>
          </p:cNvPr>
          <p:cNvSpPr/>
          <p:nvPr/>
        </p:nvSpPr>
        <p:spPr>
          <a:xfrm>
            <a:off x="5714054" y="3857182"/>
            <a:ext cx="6480293" cy="3000818"/>
          </a:xfrm>
          <a:prstGeom prst="flowChartManualInput">
            <a:avLst/>
          </a:prstGeom>
          <a:blipFill>
            <a:blip r:embed="rId4"/>
            <a:stretch>
              <a:fillRect t="-3654"/>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1E500BC5-262D-6F6D-91D1-A972DF67A5F0}"/>
              </a:ext>
            </a:extLst>
          </p:cNvPr>
          <p:cNvSpPr txBox="1"/>
          <p:nvPr/>
        </p:nvSpPr>
        <p:spPr>
          <a:xfrm>
            <a:off x="4525629" y="6493045"/>
            <a:ext cx="6093500" cy="246221"/>
          </a:xfrm>
          <a:prstGeom prst="rect">
            <a:avLst/>
          </a:prstGeom>
          <a:noFill/>
        </p:spPr>
        <p:txBody>
          <a:bodyPr wrap="square">
            <a:spAutoFit/>
          </a:bodyPr>
          <a:lstStyle/>
          <a:p>
            <a:r>
              <a:rPr lang="en-US" sz="1000" dirty="0">
                <a:hlinkClick r:id="rId5"/>
              </a:rPr>
              <a:t>https://blog.nwf.org/2017/09/11-tips-to-keep-your-indoor-cat-happy/</a:t>
            </a:r>
            <a:r>
              <a:rPr lang="en-US" sz="1000" dirty="0"/>
              <a:t> </a:t>
            </a:r>
          </a:p>
        </p:txBody>
      </p:sp>
      <p:sp>
        <p:nvSpPr>
          <p:cNvPr id="15" name="Triangle 14">
            <a:extLst>
              <a:ext uri="{FF2B5EF4-FFF2-40B4-BE49-F238E27FC236}">
                <a16:creationId xmlns:a16="http://schemas.microsoft.com/office/drawing/2014/main" id="{273F0F2E-D0B6-31C9-F621-FD2449FD4D26}"/>
              </a:ext>
            </a:extLst>
          </p:cNvPr>
          <p:cNvSpPr/>
          <p:nvPr/>
        </p:nvSpPr>
        <p:spPr>
          <a:xfrm rot="21289629">
            <a:off x="5496994" y="-296357"/>
            <a:ext cx="6307511" cy="4446940"/>
          </a:xfrm>
          <a:prstGeom prst="triangle">
            <a:avLst>
              <a:gd name="adj" fmla="val 6492"/>
            </a:avLst>
          </a:prstGeom>
          <a:blipFill dpi="0" rotWithShape="0">
            <a:blip r:embed="rId6"/>
            <a:srcRect/>
            <a:stretch>
              <a:fillRect l="-33522" t="-3532" r="-4942" b="-78064"/>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7848A15A-E7D2-E82A-0CC1-0C74300E5A77}"/>
              </a:ext>
            </a:extLst>
          </p:cNvPr>
          <p:cNvPicPr>
            <a:picLocks noChangeAspect="1"/>
          </p:cNvPicPr>
          <p:nvPr/>
        </p:nvPicPr>
        <p:blipFill>
          <a:blip r:embed="rId7"/>
          <a:stretch>
            <a:fillRect/>
          </a:stretch>
        </p:blipFill>
        <p:spPr>
          <a:xfrm>
            <a:off x="11507866" y="169777"/>
            <a:ext cx="584200" cy="647700"/>
          </a:xfrm>
          <a:prstGeom prst="rect">
            <a:avLst/>
          </a:prstGeom>
        </p:spPr>
      </p:pic>
      <p:pic>
        <p:nvPicPr>
          <p:cNvPr id="17" name="Picture 16">
            <a:extLst>
              <a:ext uri="{FF2B5EF4-FFF2-40B4-BE49-F238E27FC236}">
                <a16:creationId xmlns:a16="http://schemas.microsoft.com/office/drawing/2014/main" id="{502C98F9-CDAB-FB1F-F594-F8396240FCC7}"/>
              </a:ext>
            </a:extLst>
          </p:cNvPr>
          <p:cNvPicPr>
            <a:picLocks noChangeAspect="1"/>
          </p:cNvPicPr>
          <p:nvPr/>
        </p:nvPicPr>
        <p:blipFill>
          <a:blip r:embed="rId8"/>
          <a:stretch>
            <a:fillRect/>
          </a:stretch>
        </p:blipFill>
        <p:spPr>
          <a:xfrm>
            <a:off x="6096000" y="739605"/>
            <a:ext cx="584200" cy="647700"/>
          </a:xfrm>
          <a:prstGeom prst="rect">
            <a:avLst/>
          </a:prstGeom>
        </p:spPr>
      </p:pic>
      <p:pic>
        <p:nvPicPr>
          <p:cNvPr id="18" name="Picture 17">
            <a:extLst>
              <a:ext uri="{FF2B5EF4-FFF2-40B4-BE49-F238E27FC236}">
                <a16:creationId xmlns:a16="http://schemas.microsoft.com/office/drawing/2014/main" id="{D09673C8-A718-2D52-4489-C2DE8067E382}"/>
              </a:ext>
            </a:extLst>
          </p:cNvPr>
          <p:cNvPicPr>
            <a:picLocks noChangeAspect="1"/>
          </p:cNvPicPr>
          <p:nvPr/>
        </p:nvPicPr>
        <p:blipFill>
          <a:blip r:embed="rId9"/>
          <a:stretch>
            <a:fillRect/>
          </a:stretch>
        </p:blipFill>
        <p:spPr>
          <a:xfrm>
            <a:off x="11457899" y="4027489"/>
            <a:ext cx="584200" cy="647700"/>
          </a:xfrm>
          <a:prstGeom prst="rect">
            <a:avLst/>
          </a:prstGeom>
        </p:spPr>
      </p:pic>
      <p:sp>
        <p:nvSpPr>
          <p:cNvPr id="8" name="Content Placeholder 2">
            <a:extLst>
              <a:ext uri="{FF2B5EF4-FFF2-40B4-BE49-F238E27FC236}">
                <a16:creationId xmlns:a16="http://schemas.microsoft.com/office/drawing/2014/main" id="{A963E237-27DA-D8B3-7D9B-CFD140559DE3}"/>
              </a:ext>
            </a:extLst>
          </p:cNvPr>
          <p:cNvSpPr>
            <a:spLocks noGrp="1"/>
          </p:cNvSpPr>
          <p:nvPr>
            <p:ph idx="1"/>
          </p:nvPr>
        </p:nvSpPr>
        <p:spPr>
          <a:xfrm>
            <a:off x="838200" y="1825625"/>
            <a:ext cx="4873507" cy="4351338"/>
          </a:xfrm>
        </p:spPr>
        <p:txBody>
          <a:bodyPr>
            <a:normAutofit fontScale="85000" lnSpcReduction="10000"/>
          </a:bodyPr>
          <a:lstStyle/>
          <a:p>
            <a:pPr marL="514350" indent="-514350">
              <a:buFont typeface="+mj-lt"/>
              <a:buAutoNum type="arabicPeriod"/>
            </a:pPr>
            <a:r>
              <a:rPr lang="fr-FR" dirty="0"/>
              <a:t>Fenêtres à l’épreuve des oiseaux</a:t>
            </a:r>
            <a:r>
              <a:rPr lang="en-US" dirty="0"/>
              <a:t>!</a:t>
            </a:r>
          </a:p>
          <a:p>
            <a:pPr lvl="1"/>
            <a:r>
              <a:rPr lang="fr-FR" dirty="0"/>
              <a:t>Cela aidera à réduire les collisions avec les fenêtres</a:t>
            </a:r>
          </a:p>
          <a:p>
            <a:pPr lvl="1"/>
            <a:r>
              <a:rPr lang="fr-CA" dirty="0"/>
              <a:t>Visitez</a:t>
            </a:r>
            <a:r>
              <a:rPr lang="en-US" dirty="0"/>
              <a:t> </a:t>
            </a:r>
            <a:r>
              <a:rPr lang="en-US" dirty="0">
                <a:hlinkClick r:id="rId10"/>
              </a:rPr>
              <a:t>FLAP</a:t>
            </a:r>
            <a:r>
              <a:rPr lang="en-US" dirty="0"/>
              <a:t> </a:t>
            </a:r>
            <a:r>
              <a:rPr lang="fr-CA" dirty="0"/>
              <a:t>pour plus d’info</a:t>
            </a:r>
          </a:p>
          <a:p>
            <a:pPr marL="514350" indent="-514350">
              <a:buFont typeface="+mj-lt"/>
              <a:buAutoNum type="arabicPeriod"/>
            </a:pPr>
            <a:r>
              <a:rPr lang="fr-FR" dirty="0">
                <a:solidFill>
                  <a:schemeClr val="bg2">
                    <a:lumMod val="75000"/>
                  </a:schemeClr>
                </a:solidFill>
              </a:rPr>
              <a:t>Éteignez vos lumières pendent la nuit</a:t>
            </a:r>
            <a:r>
              <a:rPr lang="en-US" dirty="0">
                <a:solidFill>
                  <a:schemeClr val="bg2">
                    <a:lumMod val="75000"/>
                  </a:schemeClr>
                </a:solidFill>
              </a:rPr>
              <a:t>!</a:t>
            </a:r>
          </a:p>
          <a:p>
            <a:pPr lvl="1"/>
            <a:r>
              <a:rPr lang="en-US" dirty="0">
                <a:solidFill>
                  <a:schemeClr val="bg2">
                    <a:lumMod val="75000"/>
                  </a:schemeClr>
                </a:solidFill>
              </a:rPr>
              <a:t>Aide les </a:t>
            </a:r>
            <a:r>
              <a:rPr lang="en-US" dirty="0" err="1">
                <a:solidFill>
                  <a:schemeClr val="bg2">
                    <a:lumMod val="75000"/>
                  </a:schemeClr>
                </a:solidFill>
              </a:rPr>
              <a:t>oiseaux</a:t>
            </a:r>
            <a:r>
              <a:rPr lang="en-US" dirty="0">
                <a:solidFill>
                  <a:schemeClr val="bg2">
                    <a:lumMod val="75000"/>
                  </a:schemeClr>
                </a:solidFill>
              </a:rPr>
              <a:t> </a:t>
            </a:r>
            <a:r>
              <a:rPr lang="en-US" dirty="0" err="1">
                <a:solidFill>
                  <a:schemeClr val="bg2">
                    <a:lumMod val="75000"/>
                  </a:schemeClr>
                </a:solidFill>
              </a:rPr>
              <a:t>migrateurs</a:t>
            </a:r>
            <a:endParaRPr lang="en-US" dirty="0">
              <a:solidFill>
                <a:schemeClr val="bg2">
                  <a:lumMod val="75000"/>
                </a:schemeClr>
              </a:solidFill>
            </a:endParaRPr>
          </a:p>
          <a:p>
            <a:pPr lvl="1"/>
            <a:r>
              <a:rPr lang="en-US" dirty="0" err="1">
                <a:solidFill>
                  <a:schemeClr val="bg2">
                    <a:lumMod val="75000"/>
                  </a:schemeClr>
                </a:solidFill>
              </a:rPr>
              <a:t>Visitez</a:t>
            </a:r>
            <a:r>
              <a:rPr lang="en-US" dirty="0">
                <a:solidFill>
                  <a:schemeClr val="bg2">
                    <a:lumMod val="75000"/>
                  </a:schemeClr>
                </a:solidFill>
              </a:rPr>
              <a:t> le </a:t>
            </a:r>
            <a:r>
              <a:rPr lang="en-US" dirty="0">
                <a:solidFill>
                  <a:srgbClr val="0563C1"/>
                </a:solidFill>
                <a:hlinkClick r:id="rId11">
                  <a:extLst>
                    <a:ext uri="{A12FA001-AC4F-418D-AE19-62706E023703}">
                      <ahyp:hlinkClr xmlns:ahyp="http://schemas.microsoft.com/office/drawing/2018/hyperlinkcolor" val="tx"/>
                    </a:ext>
                  </a:extLst>
                </a:hlinkClick>
              </a:rPr>
              <a:t>Programme</a:t>
            </a:r>
            <a:r>
              <a:rPr lang="en-US" dirty="0">
                <a:solidFill>
                  <a:schemeClr val="bg2">
                    <a:lumMod val="75000"/>
                  </a:schemeClr>
                </a:solidFill>
                <a:hlinkClick r:id="rId11">
                  <a:extLst>
                    <a:ext uri="{A12FA001-AC4F-418D-AE19-62706E023703}">
                      <ahyp:hlinkClr xmlns:ahyp="http://schemas.microsoft.com/office/drawing/2018/hyperlinkcolor" val="tx"/>
                    </a:ext>
                  </a:extLst>
                </a:hlinkClick>
              </a:rPr>
              <a:t> "Lights Out"</a:t>
            </a:r>
            <a:r>
              <a:rPr lang="en-US" dirty="0">
                <a:solidFill>
                  <a:schemeClr val="bg2">
                    <a:lumMod val="75000"/>
                  </a:schemeClr>
                </a:solidFill>
              </a:rPr>
              <a:t> pour savoir comment</a:t>
            </a:r>
          </a:p>
          <a:p>
            <a:pPr marL="514350" indent="-514350">
              <a:buFont typeface="+mj-lt"/>
              <a:buAutoNum type="arabicPeriod"/>
            </a:pPr>
            <a:r>
              <a:rPr lang="fr-FR" dirty="0">
                <a:solidFill>
                  <a:schemeClr val="bg2">
                    <a:lumMod val="75000"/>
                  </a:schemeClr>
                </a:solidFill>
              </a:rPr>
              <a:t>Ne laissez pas votre chat sortir</a:t>
            </a:r>
            <a:r>
              <a:rPr lang="en-US" dirty="0">
                <a:solidFill>
                  <a:schemeClr val="bg2">
                    <a:lumMod val="75000"/>
                  </a:schemeClr>
                </a:solidFill>
              </a:rPr>
              <a:t>!</a:t>
            </a:r>
          </a:p>
          <a:p>
            <a:pPr lvl="1"/>
            <a:r>
              <a:rPr lang="fr-FR" dirty="0">
                <a:solidFill>
                  <a:schemeClr val="bg2">
                    <a:lumMod val="75000"/>
                  </a:schemeClr>
                </a:solidFill>
                <a:effectLst/>
                <a:ea typeface="Calibri" panose="020F0502020204030204" pitchFamily="34" charset="0"/>
              </a:rPr>
              <a:t>Les chats sont l’un des meilleurs prédateurs imaginables et adorent chasser les oiseaux</a:t>
            </a:r>
            <a:endParaRPr lang="en-US" dirty="0">
              <a:solidFill>
                <a:schemeClr val="bg2">
                  <a:lumMod val="75000"/>
                </a:schemeClr>
              </a:solidFill>
            </a:endParaRPr>
          </a:p>
        </p:txBody>
      </p:sp>
      <p:sp>
        <p:nvSpPr>
          <p:cNvPr id="10" name="Title 1">
            <a:extLst>
              <a:ext uri="{FF2B5EF4-FFF2-40B4-BE49-F238E27FC236}">
                <a16:creationId xmlns:a16="http://schemas.microsoft.com/office/drawing/2014/main" id="{F0BF26C0-E3BB-4955-51B9-18F2BBDA5C52}"/>
              </a:ext>
            </a:extLst>
          </p:cNvPr>
          <p:cNvSpPr txBox="1">
            <a:spLocks/>
          </p:cNvSpPr>
          <p:nvPr/>
        </p:nvSpPr>
        <p:spPr>
          <a:xfrm>
            <a:off x="838200" y="211629"/>
            <a:ext cx="55326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a:t>Que pouvons-nous faire pour aider</a:t>
            </a:r>
            <a:r>
              <a:rPr lang="en-US" dirty="0"/>
              <a:t>?</a:t>
            </a:r>
          </a:p>
        </p:txBody>
      </p:sp>
    </p:spTree>
    <p:extLst>
      <p:ext uri="{BB962C8B-B14F-4D97-AF65-F5344CB8AC3E}">
        <p14:creationId xmlns:p14="http://schemas.microsoft.com/office/powerpoint/2010/main" val="8820187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98D730F5-2A18-6A4E-ACE0-D1F6FA72FA01}"/>
              </a:ext>
            </a:extLst>
          </p:cNvPr>
          <p:cNvPicPr>
            <a:picLocks noChangeAspect="1" noChangeArrowheads="1"/>
          </p:cNvPicPr>
          <p:nvPr/>
        </p:nvPicPr>
        <p:blipFill rotWithShape="1">
          <a:blip r:embed="rId3">
            <a:alphaModFix amt="40000"/>
            <a:extLst>
              <a:ext uri="{28A0092B-C50C-407E-A947-70E740481C1C}">
                <a14:useLocalDpi xmlns:a14="http://schemas.microsoft.com/office/drawing/2010/main" val="0"/>
              </a:ext>
            </a:extLst>
          </a:blip>
          <a:srcRect t="3028" b="11421"/>
          <a:stretch/>
        </p:blipFill>
        <p:spPr bwMode="auto">
          <a:xfrm>
            <a:off x="21"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376929B-91D1-9C41-89B5-E01D21F993C2}"/>
              </a:ext>
            </a:extLst>
          </p:cNvPr>
          <p:cNvSpPr>
            <a:spLocks noGrp="1"/>
          </p:cNvSpPr>
          <p:nvPr>
            <p:ph type="title"/>
          </p:nvPr>
        </p:nvSpPr>
        <p:spPr/>
        <p:txBody>
          <a:bodyPr vert="horz" lIns="91440" tIns="45720" rIns="91440" bIns="45720" rtlCol="0" anchor="ctr">
            <a:normAutofit/>
          </a:bodyPr>
          <a:lstStyle/>
          <a:p>
            <a:r>
              <a:rPr lang="en-US" sz="5400" dirty="0">
                <a:solidFill>
                  <a:srgbClr val="FFFFFF"/>
                </a:solidFill>
              </a:rPr>
              <a:t>Collisions avec les fenêtres</a:t>
            </a:r>
          </a:p>
        </p:txBody>
      </p:sp>
      <p:sp>
        <p:nvSpPr>
          <p:cNvPr id="10" name="TextBox 9">
            <a:extLst>
              <a:ext uri="{FF2B5EF4-FFF2-40B4-BE49-F238E27FC236}">
                <a16:creationId xmlns:a16="http://schemas.microsoft.com/office/drawing/2014/main" id="{228FFA08-4E76-1E4B-9E43-EBB79AE367A0}"/>
              </a:ext>
            </a:extLst>
          </p:cNvPr>
          <p:cNvSpPr txBox="1"/>
          <p:nvPr/>
        </p:nvSpPr>
        <p:spPr>
          <a:xfrm>
            <a:off x="838200" y="2004446"/>
            <a:ext cx="10515600" cy="4176897"/>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fr-FR" sz="2800" dirty="0">
                <a:solidFill>
                  <a:srgbClr val="FFFFFF"/>
                </a:solidFill>
              </a:rPr>
              <a:t>Combien d’oiseaux penses-tu qui meurent après avoir heurté des fenêtres?</a:t>
            </a:r>
            <a:endParaRPr lang="en-US" sz="2200" dirty="0">
              <a:solidFill>
                <a:srgbClr val="FFFFFF"/>
              </a:solidFill>
            </a:endParaRPr>
          </a:p>
        </p:txBody>
      </p:sp>
      <p:sp>
        <p:nvSpPr>
          <p:cNvPr id="12" name="TextBox 11">
            <a:extLst>
              <a:ext uri="{FF2B5EF4-FFF2-40B4-BE49-F238E27FC236}">
                <a16:creationId xmlns:a16="http://schemas.microsoft.com/office/drawing/2014/main" id="{D3A18548-8602-4744-98B5-D6A00ADC20BE}"/>
              </a:ext>
            </a:extLst>
          </p:cNvPr>
          <p:cNvSpPr txBox="1"/>
          <p:nvPr/>
        </p:nvSpPr>
        <p:spPr>
          <a:xfrm>
            <a:off x="7135318" y="6611769"/>
            <a:ext cx="6100996" cy="246221"/>
          </a:xfrm>
          <a:prstGeom prst="rect">
            <a:avLst/>
          </a:prstGeom>
          <a:noFill/>
        </p:spPr>
        <p:txBody>
          <a:bodyPr wrap="square">
            <a:spAutoFit/>
          </a:bodyPr>
          <a:lstStyle/>
          <a:p>
            <a:r>
              <a:rPr lang="en-US" sz="1000" dirty="0"/>
              <a:t>https://</a:t>
            </a:r>
            <a:r>
              <a:rPr lang="en-US" sz="1000" dirty="0" err="1"/>
              <a:t>www.nwf.org</a:t>
            </a:r>
            <a:r>
              <a:rPr lang="en-US" sz="1000" dirty="0"/>
              <a:t>/Magazines/National-Wildlife/2014/</a:t>
            </a:r>
            <a:r>
              <a:rPr lang="en-US" sz="1000" dirty="0" err="1"/>
              <a:t>OctNov</a:t>
            </a:r>
            <a:r>
              <a:rPr lang="en-US" sz="1000" dirty="0"/>
              <a:t>/Animals/Bird-Safe-Windows</a:t>
            </a:r>
          </a:p>
        </p:txBody>
      </p:sp>
    </p:spTree>
    <p:extLst>
      <p:ext uri="{BB962C8B-B14F-4D97-AF65-F5344CB8AC3E}">
        <p14:creationId xmlns:p14="http://schemas.microsoft.com/office/powerpoint/2010/main" val="3681335539"/>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98D730F5-2A18-6A4E-ACE0-D1F6FA72FA01}"/>
              </a:ext>
            </a:extLst>
          </p:cNvPr>
          <p:cNvPicPr>
            <a:picLocks noChangeAspect="1" noChangeArrowheads="1"/>
          </p:cNvPicPr>
          <p:nvPr/>
        </p:nvPicPr>
        <p:blipFill rotWithShape="1">
          <a:blip r:embed="rId3">
            <a:alphaModFix amt="40000"/>
            <a:extLst>
              <a:ext uri="{28A0092B-C50C-407E-A947-70E740481C1C}">
                <a14:useLocalDpi xmlns:a14="http://schemas.microsoft.com/office/drawing/2010/main" val="0"/>
              </a:ext>
            </a:extLst>
          </a:blip>
          <a:srcRect t="3028" b="11421"/>
          <a:stretch/>
        </p:blipFill>
        <p:spPr bwMode="auto">
          <a:xfrm>
            <a:off x="-3027"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376929B-91D1-9C41-89B5-E01D21F993C2}"/>
              </a:ext>
            </a:extLst>
          </p:cNvPr>
          <p:cNvSpPr>
            <a:spLocks noGrp="1"/>
          </p:cNvSpPr>
          <p:nvPr>
            <p:ph type="title"/>
          </p:nvPr>
        </p:nvSpPr>
        <p:spPr/>
        <p:txBody>
          <a:bodyPr vert="horz" lIns="91440" tIns="45720" rIns="91440" bIns="45720" rtlCol="0" anchor="ctr">
            <a:normAutofit/>
          </a:bodyPr>
          <a:lstStyle/>
          <a:p>
            <a:r>
              <a:rPr lang="en-US" sz="5400" dirty="0">
                <a:solidFill>
                  <a:srgbClr val="FFFFFF"/>
                </a:solidFill>
              </a:rPr>
              <a:t>Collisions avec les fenêtres</a:t>
            </a:r>
          </a:p>
        </p:txBody>
      </p:sp>
      <p:sp>
        <p:nvSpPr>
          <p:cNvPr id="15" name="TextBox 14">
            <a:extLst>
              <a:ext uri="{FF2B5EF4-FFF2-40B4-BE49-F238E27FC236}">
                <a16:creationId xmlns:a16="http://schemas.microsoft.com/office/drawing/2014/main" id="{E3E3B5D6-A4B5-A940-B867-3352728F259D}"/>
              </a:ext>
            </a:extLst>
          </p:cNvPr>
          <p:cNvSpPr txBox="1"/>
          <p:nvPr/>
        </p:nvSpPr>
        <p:spPr>
          <a:xfrm>
            <a:off x="838200" y="2004446"/>
            <a:ext cx="10515600" cy="4176897"/>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fr-FR" sz="2800" dirty="0">
                <a:solidFill>
                  <a:srgbClr val="FFFFFF"/>
                </a:solidFill>
              </a:rPr>
              <a:t>Combien d’oiseaux penses-tu qui meurent après avoir heurté des fenêtres?</a:t>
            </a:r>
          </a:p>
          <a:p>
            <a:pPr lvl="1" indent="-228600">
              <a:lnSpc>
                <a:spcPct val="90000"/>
              </a:lnSpc>
              <a:spcAft>
                <a:spcPts val="600"/>
              </a:spcAft>
              <a:buFont typeface="Arial" panose="020B0604020202020204" pitchFamily="34" charset="0"/>
              <a:buChar char="•"/>
            </a:pPr>
            <a:r>
              <a:rPr lang="fr-FR" sz="2400" b="1" dirty="0">
                <a:solidFill>
                  <a:srgbClr val="FFFFFF"/>
                </a:solidFill>
              </a:rPr>
              <a:t>entre 100 millions et un milliard oiseaux </a:t>
            </a:r>
            <a:r>
              <a:rPr lang="fr-FR" sz="2400" dirty="0">
                <a:solidFill>
                  <a:srgbClr val="FFFFFF"/>
                </a:solidFill>
              </a:rPr>
              <a:t>meurent chaque année à la suite de collisions avec des fenêtres!</a:t>
            </a:r>
            <a:endParaRPr lang="en-US" sz="2200" dirty="0">
              <a:solidFill>
                <a:srgbClr val="FFFFFF"/>
              </a:solidFill>
            </a:endParaRPr>
          </a:p>
        </p:txBody>
      </p:sp>
      <p:sp>
        <p:nvSpPr>
          <p:cNvPr id="7" name="TextBox 6">
            <a:extLst>
              <a:ext uri="{FF2B5EF4-FFF2-40B4-BE49-F238E27FC236}">
                <a16:creationId xmlns:a16="http://schemas.microsoft.com/office/drawing/2014/main" id="{3A4532C1-F1A9-3147-9D32-6167FA94E95C}"/>
              </a:ext>
            </a:extLst>
          </p:cNvPr>
          <p:cNvSpPr txBox="1"/>
          <p:nvPr/>
        </p:nvSpPr>
        <p:spPr>
          <a:xfrm>
            <a:off x="7135318" y="6611769"/>
            <a:ext cx="6100996" cy="246221"/>
          </a:xfrm>
          <a:prstGeom prst="rect">
            <a:avLst/>
          </a:prstGeom>
          <a:noFill/>
        </p:spPr>
        <p:txBody>
          <a:bodyPr wrap="square">
            <a:spAutoFit/>
          </a:bodyPr>
          <a:lstStyle/>
          <a:p>
            <a:r>
              <a:rPr lang="en-US" sz="1000" dirty="0"/>
              <a:t>https://</a:t>
            </a:r>
            <a:r>
              <a:rPr lang="en-US" sz="1000" dirty="0" err="1"/>
              <a:t>www.nwf.org</a:t>
            </a:r>
            <a:r>
              <a:rPr lang="en-US" sz="1000" dirty="0"/>
              <a:t>/Magazines/National-Wildlife/2014/</a:t>
            </a:r>
            <a:r>
              <a:rPr lang="en-US" sz="1000" dirty="0" err="1"/>
              <a:t>OctNov</a:t>
            </a:r>
            <a:r>
              <a:rPr lang="en-US" sz="1000" dirty="0"/>
              <a:t>/Animals/Bird-Safe-Windows</a:t>
            </a:r>
          </a:p>
        </p:txBody>
      </p:sp>
    </p:spTree>
    <p:extLst>
      <p:ext uri="{BB962C8B-B14F-4D97-AF65-F5344CB8AC3E}">
        <p14:creationId xmlns:p14="http://schemas.microsoft.com/office/powerpoint/2010/main" val="3464079913"/>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6929B-91D1-9C41-89B5-E01D21F993C2}"/>
              </a:ext>
            </a:extLst>
          </p:cNvPr>
          <p:cNvSpPr>
            <a:spLocks noGrp="1"/>
          </p:cNvSpPr>
          <p:nvPr>
            <p:ph type="title"/>
          </p:nvPr>
        </p:nvSpPr>
        <p:spPr>
          <a:xfrm>
            <a:off x="838201" y="203570"/>
            <a:ext cx="4983479" cy="1325563"/>
          </a:xfrm>
        </p:spPr>
        <p:txBody>
          <a:bodyPr>
            <a:normAutofit/>
          </a:bodyPr>
          <a:lstStyle/>
          <a:p>
            <a:r>
              <a:rPr lang="en-US" dirty="0"/>
              <a:t>Collisions avec les fenêtres</a:t>
            </a:r>
          </a:p>
        </p:txBody>
      </p:sp>
      <p:sp>
        <p:nvSpPr>
          <p:cNvPr id="3" name="Content Placeholder 2">
            <a:extLst>
              <a:ext uri="{FF2B5EF4-FFF2-40B4-BE49-F238E27FC236}">
                <a16:creationId xmlns:a16="http://schemas.microsoft.com/office/drawing/2014/main" id="{4C5D0DBB-6E34-0549-A98A-9C9A445D8B7A}"/>
              </a:ext>
            </a:extLst>
          </p:cNvPr>
          <p:cNvSpPr>
            <a:spLocks noGrp="1"/>
          </p:cNvSpPr>
          <p:nvPr>
            <p:ph idx="1"/>
          </p:nvPr>
        </p:nvSpPr>
        <p:spPr>
          <a:xfrm>
            <a:off x="838201" y="1825625"/>
            <a:ext cx="5092194" cy="4351338"/>
          </a:xfrm>
        </p:spPr>
        <p:txBody>
          <a:bodyPr>
            <a:normAutofit/>
          </a:bodyPr>
          <a:lstStyle/>
          <a:p>
            <a:r>
              <a:rPr lang="fr-FR" dirty="0"/>
              <a:t>Pourquoi penses-tu que cela arrive?</a:t>
            </a:r>
          </a:p>
          <a:p>
            <a:endParaRPr lang="en-US" dirty="0"/>
          </a:p>
        </p:txBody>
      </p:sp>
      <p:pic>
        <p:nvPicPr>
          <p:cNvPr id="6146" name="Picture 2" descr="Wherever birds can see habitat or sky through glass, such as windows opposite one another (above), glass walkways, sunrooms, glass enclosed porches, etc., the result can be lethal. This is one time where closing blinds can be very effective in preve…">
            <a:extLst>
              <a:ext uri="{FF2B5EF4-FFF2-40B4-BE49-F238E27FC236}">
                <a16:creationId xmlns:a16="http://schemas.microsoft.com/office/drawing/2014/main" id="{9C3B8183-4F44-D142-A81F-5665166BECF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 r="17407" b="-2"/>
          <a:stretch/>
        </p:blipFill>
        <p:spPr bwMode="auto">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a:noFill/>
          <a:extLst>
            <a:ext uri="{909E8E84-426E-40DD-AFC4-6F175D3DCCD1}">
              <a14:hiddenFill xmlns:a14="http://schemas.microsoft.com/office/drawing/2010/main">
                <a:solidFill>
                  <a:srgbClr val="FFFFFF"/>
                </a:solidFill>
              </a14:hiddenFill>
            </a:ext>
          </a:extLst>
        </p:spPr>
      </p:pic>
      <p:pic>
        <p:nvPicPr>
          <p:cNvPr id="5122" name="Picture 2" descr="Why Birds Hit Windows—and How You Can Help Prevent It | All About Birds All  About Birds">
            <a:extLst>
              <a:ext uri="{FF2B5EF4-FFF2-40B4-BE49-F238E27FC236}">
                <a16:creationId xmlns:a16="http://schemas.microsoft.com/office/drawing/2014/main" id="{E3E244F2-40BE-9144-AB87-DAC5B306A62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986" r="-2" b="23069"/>
          <a:stretch/>
        </p:blipFill>
        <p:spPr bwMode="auto">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1843C3CE-8CF1-A041-8C8D-647B24A46F34}"/>
              </a:ext>
            </a:extLst>
          </p:cNvPr>
          <p:cNvPicPr>
            <a:picLocks noChangeAspect="1"/>
          </p:cNvPicPr>
          <p:nvPr/>
        </p:nvPicPr>
        <p:blipFill>
          <a:blip r:embed="rId5"/>
          <a:stretch>
            <a:fillRect/>
          </a:stretch>
        </p:blipFill>
        <p:spPr>
          <a:xfrm>
            <a:off x="885089" y="1337456"/>
            <a:ext cx="4198949" cy="442361"/>
          </a:xfrm>
          <a:prstGeom prst="rect">
            <a:avLst/>
          </a:prstGeom>
        </p:spPr>
      </p:pic>
      <p:sp>
        <p:nvSpPr>
          <p:cNvPr id="19" name="TextBox 18">
            <a:extLst>
              <a:ext uri="{FF2B5EF4-FFF2-40B4-BE49-F238E27FC236}">
                <a16:creationId xmlns:a16="http://schemas.microsoft.com/office/drawing/2014/main" id="{0A5DD4D1-9D5B-B848-AAD5-3D1ABE196652}"/>
              </a:ext>
            </a:extLst>
          </p:cNvPr>
          <p:cNvSpPr txBox="1"/>
          <p:nvPr/>
        </p:nvSpPr>
        <p:spPr>
          <a:xfrm>
            <a:off x="9259048" y="2358397"/>
            <a:ext cx="2033540"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000"/>
              <a:t>Photo: Susan Spear/Cornell Lab.</a:t>
            </a:r>
            <a:endParaRPr lang="en-US" sz="1000" dirty="0"/>
          </a:p>
        </p:txBody>
      </p:sp>
      <p:sp>
        <p:nvSpPr>
          <p:cNvPr id="21" name="TextBox 20">
            <a:extLst>
              <a:ext uri="{FF2B5EF4-FFF2-40B4-BE49-F238E27FC236}">
                <a16:creationId xmlns:a16="http://schemas.microsoft.com/office/drawing/2014/main" id="{C98683A7-A873-A543-9B46-AF34F6EBDB85}"/>
              </a:ext>
            </a:extLst>
          </p:cNvPr>
          <p:cNvSpPr txBox="1"/>
          <p:nvPr/>
        </p:nvSpPr>
        <p:spPr>
          <a:xfrm>
            <a:off x="7082852" y="6611779"/>
            <a:ext cx="1371600" cy="246221"/>
          </a:xfrm>
          <a:prstGeom prst="rect">
            <a:avLst/>
          </a:prstGeom>
          <a:noFill/>
        </p:spPr>
        <p:txBody>
          <a:bodyPr wrap="square">
            <a:spAutoFit/>
          </a:bodyPr>
          <a:lstStyle/>
          <a:p>
            <a:r>
              <a:rPr lang="en-CA" sz="1000" dirty="0"/>
              <a:t>Photo: Peter </a:t>
            </a:r>
            <a:r>
              <a:rPr lang="en-CA" sz="1000" dirty="0" err="1"/>
              <a:t>Saenger</a:t>
            </a:r>
            <a:endParaRPr lang="en-US" sz="1000" dirty="0"/>
          </a:p>
        </p:txBody>
      </p:sp>
      <p:pic>
        <p:nvPicPr>
          <p:cNvPr id="8" name="Picture 4" descr="Bird-window Collisions - Michigan Audubon">
            <a:extLst>
              <a:ext uri="{FF2B5EF4-FFF2-40B4-BE49-F238E27FC236}">
                <a16:creationId xmlns:a16="http://schemas.microsoft.com/office/drawing/2014/main" id="{3705549D-33EB-7543-8582-2B9B336FEA7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3395" t="24589" r="2451" b="-20612"/>
          <a:stretch/>
        </p:blipFill>
        <p:spPr bwMode="auto">
          <a:xfrm>
            <a:off x="1639654" y="3666559"/>
            <a:ext cx="4290741" cy="4183087"/>
          </a:xfrm>
          <a:prstGeom prst="ellipse">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8E2BFE1C-398A-2247-A72E-70572F95A3B5}"/>
              </a:ext>
            </a:extLst>
          </p:cNvPr>
          <p:cNvSpPr txBox="1"/>
          <p:nvPr/>
        </p:nvSpPr>
        <p:spPr>
          <a:xfrm>
            <a:off x="272694" y="6580953"/>
            <a:ext cx="1581463" cy="246221"/>
          </a:xfrm>
          <a:prstGeom prst="rect">
            <a:avLst/>
          </a:prstGeom>
          <a:noFill/>
        </p:spPr>
        <p:txBody>
          <a:bodyPr wrap="square">
            <a:spAutoFit/>
          </a:bodyPr>
          <a:lstStyle/>
          <a:p>
            <a:r>
              <a:rPr lang="en-CA" sz="1000" dirty="0"/>
              <a:t>Photo: CC Stuart Anthony</a:t>
            </a:r>
            <a:endParaRPr lang="en-US" sz="1000" dirty="0"/>
          </a:p>
        </p:txBody>
      </p:sp>
    </p:spTree>
    <p:extLst>
      <p:ext uri="{BB962C8B-B14F-4D97-AF65-F5344CB8AC3E}">
        <p14:creationId xmlns:p14="http://schemas.microsoft.com/office/powerpoint/2010/main" val="13117818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5D0DBB-6E34-0549-A98A-9C9A445D8B7A}"/>
              </a:ext>
            </a:extLst>
          </p:cNvPr>
          <p:cNvSpPr>
            <a:spLocks noGrp="1"/>
          </p:cNvSpPr>
          <p:nvPr>
            <p:ph idx="1"/>
          </p:nvPr>
        </p:nvSpPr>
        <p:spPr>
          <a:xfrm>
            <a:off x="838201" y="1825625"/>
            <a:ext cx="5092194" cy="4351338"/>
          </a:xfrm>
        </p:spPr>
        <p:txBody>
          <a:bodyPr>
            <a:normAutofit/>
          </a:bodyPr>
          <a:lstStyle/>
          <a:p>
            <a:r>
              <a:rPr lang="fr-FR" dirty="0"/>
              <a:t>Pourquoi penses-tu que cela arrive?</a:t>
            </a:r>
          </a:p>
          <a:p>
            <a:pPr lvl="1"/>
            <a:r>
              <a:rPr lang="en-US" dirty="0" err="1"/>
              <a:t>Réflections</a:t>
            </a:r>
            <a:endParaRPr lang="en-US" dirty="0"/>
          </a:p>
          <a:p>
            <a:pPr lvl="1"/>
            <a:r>
              <a:rPr lang="en-US" dirty="0" err="1"/>
              <a:t>Peuvent</a:t>
            </a:r>
            <a:r>
              <a:rPr lang="en-US" dirty="0"/>
              <a:t> </a:t>
            </a:r>
            <a:r>
              <a:rPr lang="en-US" dirty="0" err="1"/>
              <a:t>voir</a:t>
            </a:r>
            <a:r>
              <a:rPr lang="en-US" dirty="0"/>
              <a:t> à travers le </a:t>
            </a:r>
            <a:r>
              <a:rPr lang="en-US" dirty="0" err="1"/>
              <a:t>verre</a:t>
            </a:r>
            <a:endParaRPr lang="en-US" dirty="0"/>
          </a:p>
          <a:p>
            <a:endParaRPr lang="en-US" dirty="0"/>
          </a:p>
        </p:txBody>
      </p:sp>
      <p:pic>
        <p:nvPicPr>
          <p:cNvPr id="6146" name="Picture 2" descr="Wherever birds can see habitat or sky through glass, such as windows opposite one another (above), glass walkways, sunrooms, glass enclosed porches, etc., the result can be lethal. This is one time where closing blinds can be very effective in preve…">
            <a:extLst>
              <a:ext uri="{FF2B5EF4-FFF2-40B4-BE49-F238E27FC236}">
                <a16:creationId xmlns:a16="http://schemas.microsoft.com/office/drawing/2014/main" id="{9C3B8183-4F44-D142-A81F-5665166BECF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 r="17407" b="-2"/>
          <a:stretch/>
        </p:blipFill>
        <p:spPr bwMode="auto">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a:noFill/>
          <a:extLst>
            <a:ext uri="{909E8E84-426E-40DD-AFC4-6F175D3DCCD1}">
              <a14:hiddenFill xmlns:a14="http://schemas.microsoft.com/office/drawing/2010/main">
                <a:solidFill>
                  <a:srgbClr val="FFFFFF"/>
                </a:solidFill>
              </a14:hiddenFill>
            </a:ext>
          </a:extLst>
        </p:spPr>
      </p:pic>
      <p:pic>
        <p:nvPicPr>
          <p:cNvPr id="5122" name="Picture 2" descr="Why Birds Hit Windows—and How You Can Help Prevent It | All About Birds All  About Birds">
            <a:extLst>
              <a:ext uri="{FF2B5EF4-FFF2-40B4-BE49-F238E27FC236}">
                <a16:creationId xmlns:a16="http://schemas.microsoft.com/office/drawing/2014/main" id="{E3E244F2-40BE-9144-AB87-DAC5B306A62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986" r="-2" b="23069"/>
          <a:stretch/>
        </p:blipFill>
        <p:spPr bwMode="auto">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1843C3CE-8CF1-A041-8C8D-647B24A46F34}"/>
              </a:ext>
            </a:extLst>
          </p:cNvPr>
          <p:cNvPicPr>
            <a:picLocks noChangeAspect="1"/>
          </p:cNvPicPr>
          <p:nvPr/>
        </p:nvPicPr>
        <p:blipFill>
          <a:blip r:embed="rId5"/>
          <a:stretch>
            <a:fillRect/>
          </a:stretch>
        </p:blipFill>
        <p:spPr>
          <a:xfrm>
            <a:off x="885089" y="1337456"/>
            <a:ext cx="4198949" cy="442361"/>
          </a:xfrm>
          <a:prstGeom prst="rect">
            <a:avLst/>
          </a:prstGeom>
        </p:spPr>
      </p:pic>
      <p:sp>
        <p:nvSpPr>
          <p:cNvPr id="19" name="TextBox 18">
            <a:extLst>
              <a:ext uri="{FF2B5EF4-FFF2-40B4-BE49-F238E27FC236}">
                <a16:creationId xmlns:a16="http://schemas.microsoft.com/office/drawing/2014/main" id="{0A5DD4D1-9D5B-B848-AAD5-3D1ABE196652}"/>
              </a:ext>
            </a:extLst>
          </p:cNvPr>
          <p:cNvSpPr txBox="1"/>
          <p:nvPr/>
        </p:nvSpPr>
        <p:spPr>
          <a:xfrm>
            <a:off x="9259048" y="2358397"/>
            <a:ext cx="2033540"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000"/>
              <a:t>Photo: Susan Spear/Cornell Lab.</a:t>
            </a:r>
            <a:endParaRPr lang="en-US" sz="1000" dirty="0"/>
          </a:p>
        </p:txBody>
      </p:sp>
      <p:sp>
        <p:nvSpPr>
          <p:cNvPr id="21" name="TextBox 20">
            <a:extLst>
              <a:ext uri="{FF2B5EF4-FFF2-40B4-BE49-F238E27FC236}">
                <a16:creationId xmlns:a16="http://schemas.microsoft.com/office/drawing/2014/main" id="{C98683A7-A873-A543-9B46-AF34F6EBDB85}"/>
              </a:ext>
            </a:extLst>
          </p:cNvPr>
          <p:cNvSpPr txBox="1"/>
          <p:nvPr/>
        </p:nvSpPr>
        <p:spPr>
          <a:xfrm>
            <a:off x="7082852" y="6611779"/>
            <a:ext cx="1371600" cy="246221"/>
          </a:xfrm>
          <a:prstGeom prst="rect">
            <a:avLst/>
          </a:prstGeom>
          <a:noFill/>
        </p:spPr>
        <p:txBody>
          <a:bodyPr wrap="square">
            <a:spAutoFit/>
          </a:bodyPr>
          <a:lstStyle/>
          <a:p>
            <a:r>
              <a:rPr lang="en-CA" sz="1000" dirty="0"/>
              <a:t>Photo: Peter </a:t>
            </a:r>
            <a:r>
              <a:rPr lang="en-CA" sz="1000" dirty="0" err="1"/>
              <a:t>Saenger</a:t>
            </a:r>
            <a:endParaRPr lang="en-US" sz="1000" dirty="0"/>
          </a:p>
        </p:txBody>
      </p:sp>
      <p:pic>
        <p:nvPicPr>
          <p:cNvPr id="8" name="Picture 4" descr="Bird-window Collisions - Michigan Audubon">
            <a:extLst>
              <a:ext uri="{FF2B5EF4-FFF2-40B4-BE49-F238E27FC236}">
                <a16:creationId xmlns:a16="http://schemas.microsoft.com/office/drawing/2014/main" id="{3705549D-33EB-7543-8582-2B9B336FEA7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3395" t="24589" r="2451" b="-20612"/>
          <a:stretch/>
        </p:blipFill>
        <p:spPr bwMode="auto">
          <a:xfrm>
            <a:off x="1639654" y="3666559"/>
            <a:ext cx="4290741" cy="4183087"/>
          </a:xfrm>
          <a:prstGeom prst="ellipse">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8E2BFE1C-398A-2247-A72E-70572F95A3B5}"/>
              </a:ext>
            </a:extLst>
          </p:cNvPr>
          <p:cNvSpPr txBox="1"/>
          <p:nvPr/>
        </p:nvSpPr>
        <p:spPr>
          <a:xfrm>
            <a:off x="272694" y="6580953"/>
            <a:ext cx="1581463" cy="246221"/>
          </a:xfrm>
          <a:prstGeom prst="rect">
            <a:avLst/>
          </a:prstGeom>
          <a:noFill/>
        </p:spPr>
        <p:txBody>
          <a:bodyPr wrap="square">
            <a:spAutoFit/>
          </a:bodyPr>
          <a:lstStyle/>
          <a:p>
            <a:r>
              <a:rPr lang="en-CA" sz="1000" dirty="0"/>
              <a:t>Photo: CC Stuart Anthony</a:t>
            </a:r>
            <a:endParaRPr lang="en-US" sz="1000" dirty="0"/>
          </a:p>
        </p:txBody>
      </p:sp>
      <p:sp>
        <p:nvSpPr>
          <p:cNvPr id="7" name="Title 1">
            <a:extLst>
              <a:ext uri="{FF2B5EF4-FFF2-40B4-BE49-F238E27FC236}">
                <a16:creationId xmlns:a16="http://schemas.microsoft.com/office/drawing/2014/main" id="{6BFD117B-62CB-7C9E-83A5-048BB69EAEBF}"/>
              </a:ext>
            </a:extLst>
          </p:cNvPr>
          <p:cNvSpPr txBox="1">
            <a:spLocks/>
          </p:cNvSpPr>
          <p:nvPr/>
        </p:nvSpPr>
        <p:spPr>
          <a:xfrm>
            <a:off x="838201" y="203570"/>
            <a:ext cx="498347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Collisions avec les fenêtres</a:t>
            </a:r>
          </a:p>
        </p:txBody>
      </p:sp>
    </p:spTree>
    <p:extLst>
      <p:ext uri="{BB962C8B-B14F-4D97-AF65-F5344CB8AC3E}">
        <p14:creationId xmlns:p14="http://schemas.microsoft.com/office/powerpoint/2010/main" val="31321811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485F7C-7CD7-2747-936C-2EC23382A04E}"/>
              </a:ext>
            </a:extLst>
          </p:cNvPr>
          <p:cNvSpPr>
            <a:spLocks noGrp="1"/>
          </p:cNvSpPr>
          <p:nvPr>
            <p:ph type="title"/>
          </p:nvPr>
        </p:nvSpPr>
        <p:spPr>
          <a:xfrm>
            <a:off x="6513788" y="365125"/>
            <a:ext cx="4840010" cy="1807305"/>
          </a:xfrm>
        </p:spPr>
        <p:txBody>
          <a:bodyPr>
            <a:normAutofit/>
          </a:bodyPr>
          <a:lstStyle/>
          <a:p>
            <a:r>
              <a:rPr lang="en-US" dirty="0"/>
              <a:t>Que </a:t>
            </a:r>
            <a:r>
              <a:rPr lang="en-US" dirty="0" err="1"/>
              <a:t>peut</a:t>
            </a:r>
            <a:r>
              <a:rPr lang="en-US" dirty="0"/>
              <a:t>-on faire?</a:t>
            </a:r>
          </a:p>
        </p:txBody>
      </p:sp>
      <p:pic>
        <p:nvPicPr>
          <p:cNvPr id="6146" name="Picture 2" descr="Stop Birds from Hitting Windows at Your Home or Cottage - FLAP Canada">
            <a:extLst>
              <a:ext uri="{FF2B5EF4-FFF2-40B4-BE49-F238E27FC236}">
                <a16:creationId xmlns:a16="http://schemas.microsoft.com/office/drawing/2014/main" id="{46BD7E9A-08DE-D443-9B0E-C2E1FB29008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947" r="15032" b="-1"/>
          <a:stretch/>
        </p:blipFill>
        <p:spPr bwMode="auto">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B88FA156-B8AE-C34E-851B-3FCEE9878CBB}"/>
              </a:ext>
            </a:extLst>
          </p:cNvPr>
          <p:cNvSpPr>
            <a:spLocks noGrp="1"/>
          </p:cNvSpPr>
          <p:nvPr>
            <p:ph idx="1"/>
          </p:nvPr>
        </p:nvSpPr>
        <p:spPr>
          <a:xfrm>
            <a:off x="6513788" y="2172430"/>
            <a:ext cx="4840010" cy="3843666"/>
          </a:xfrm>
        </p:spPr>
        <p:txBody>
          <a:bodyPr>
            <a:normAutofit/>
          </a:bodyPr>
          <a:lstStyle/>
          <a:p>
            <a:r>
              <a:rPr lang="fr-FR" sz="2400" dirty="0"/>
              <a:t>Déplacez votre mangeoire à oiseaux</a:t>
            </a:r>
          </a:p>
          <a:p>
            <a:pPr lvl="1"/>
            <a:r>
              <a:rPr lang="fr-FR" dirty="0"/>
              <a:t>À moins de 0,5 m de votre fenêtre</a:t>
            </a:r>
          </a:p>
          <a:p>
            <a:pPr lvl="1"/>
            <a:r>
              <a:rPr lang="fr-FR" dirty="0"/>
              <a:t>Cela empêche les oiseaux de se blesser gravement lorsqu’ils quittent votre mangeoire</a:t>
            </a:r>
            <a:endParaRPr lang="en-US" dirty="0"/>
          </a:p>
        </p:txBody>
      </p:sp>
      <p:pic>
        <p:nvPicPr>
          <p:cNvPr id="12290" name="Picture 2" descr="Png Royalty Free Stock Bird Feeder Clipart - Bird Feeders Clip Art | Full  Size PNG Download | SeekPNG">
            <a:extLst>
              <a:ext uri="{FF2B5EF4-FFF2-40B4-BE49-F238E27FC236}">
                <a16:creationId xmlns:a16="http://schemas.microsoft.com/office/drawing/2014/main" id="{3C2EFFF5-B9D3-D844-AB04-589096B39F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88235" y="4586990"/>
            <a:ext cx="1189701" cy="2164003"/>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Picture Frame Frame clipart - Window, Glass, Wall, transparent clip art">
            <a:extLst>
              <a:ext uri="{FF2B5EF4-FFF2-40B4-BE49-F238E27FC236}">
                <a16:creationId xmlns:a16="http://schemas.microsoft.com/office/drawing/2014/main" id="{CEFC6B75-CA0C-7049-A453-D6C98485538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58309" y="4943688"/>
            <a:ext cx="2710958" cy="1807305"/>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Arrow Connector 5">
            <a:extLst>
              <a:ext uri="{FF2B5EF4-FFF2-40B4-BE49-F238E27FC236}">
                <a16:creationId xmlns:a16="http://schemas.microsoft.com/office/drawing/2014/main" id="{A0124D81-5E35-5048-B407-9EC8FF0FA06B}"/>
              </a:ext>
            </a:extLst>
          </p:cNvPr>
          <p:cNvCxnSpPr/>
          <p:nvPr/>
        </p:nvCxnSpPr>
        <p:spPr>
          <a:xfrm>
            <a:off x="8002009" y="6013248"/>
            <a:ext cx="1863566" cy="0"/>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9C2C53A-5045-6942-81F5-C043B6E80D97}"/>
              </a:ext>
            </a:extLst>
          </p:cNvPr>
          <p:cNvSpPr txBox="1"/>
          <p:nvPr/>
        </p:nvSpPr>
        <p:spPr>
          <a:xfrm>
            <a:off x="8167717" y="5385675"/>
            <a:ext cx="1536703" cy="461665"/>
          </a:xfrm>
          <a:prstGeom prst="rect">
            <a:avLst/>
          </a:prstGeom>
          <a:noFill/>
        </p:spPr>
        <p:txBody>
          <a:bodyPr wrap="none" rtlCol="0">
            <a:spAutoFit/>
          </a:bodyPr>
          <a:lstStyle/>
          <a:p>
            <a:r>
              <a:rPr lang="en-US" sz="2400" dirty="0"/>
              <a:t>0.5 </a:t>
            </a:r>
            <a:r>
              <a:rPr lang="en-US" sz="2400" dirty="0" err="1"/>
              <a:t>Mètres</a:t>
            </a:r>
            <a:endParaRPr lang="en-US" sz="2400" dirty="0"/>
          </a:p>
        </p:txBody>
      </p:sp>
      <p:pic>
        <p:nvPicPr>
          <p:cNvPr id="14" name="Picture 13">
            <a:extLst>
              <a:ext uri="{FF2B5EF4-FFF2-40B4-BE49-F238E27FC236}">
                <a16:creationId xmlns:a16="http://schemas.microsoft.com/office/drawing/2014/main" id="{EF881D0D-DD20-2048-A75D-17830C1C2C04}"/>
              </a:ext>
            </a:extLst>
          </p:cNvPr>
          <p:cNvPicPr>
            <a:picLocks noChangeAspect="1"/>
          </p:cNvPicPr>
          <p:nvPr/>
        </p:nvPicPr>
        <p:blipFill>
          <a:blip r:embed="rId6"/>
          <a:stretch>
            <a:fillRect/>
          </a:stretch>
        </p:blipFill>
        <p:spPr>
          <a:xfrm>
            <a:off x="6513788" y="1655878"/>
            <a:ext cx="4664148" cy="380037"/>
          </a:xfrm>
          <a:prstGeom prst="rect">
            <a:avLst/>
          </a:prstGeom>
        </p:spPr>
      </p:pic>
      <p:sp>
        <p:nvSpPr>
          <p:cNvPr id="9" name="TextBox 8">
            <a:extLst>
              <a:ext uri="{FF2B5EF4-FFF2-40B4-BE49-F238E27FC236}">
                <a16:creationId xmlns:a16="http://schemas.microsoft.com/office/drawing/2014/main" id="{F007EE93-7EF9-F444-B045-0AC164D7FC03}"/>
              </a:ext>
            </a:extLst>
          </p:cNvPr>
          <p:cNvSpPr txBox="1"/>
          <p:nvPr/>
        </p:nvSpPr>
        <p:spPr>
          <a:xfrm>
            <a:off x="1938020" y="6176963"/>
            <a:ext cx="1226618" cy="246221"/>
          </a:xfrm>
          <a:prstGeom prst="rect">
            <a:avLst/>
          </a:prstGeom>
          <a:noFill/>
        </p:spPr>
        <p:txBody>
          <a:bodyPr wrap="none" rtlCol="0">
            <a:spAutoFit/>
          </a:bodyPr>
          <a:lstStyle/>
          <a:p>
            <a:r>
              <a:rPr lang="en-US" sz="1000" dirty="0"/>
              <a:t>Photo: FLAP Canada</a:t>
            </a:r>
          </a:p>
        </p:txBody>
      </p:sp>
    </p:spTree>
    <p:extLst>
      <p:ext uri="{BB962C8B-B14F-4D97-AF65-F5344CB8AC3E}">
        <p14:creationId xmlns:p14="http://schemas.microsoft.com/office/powerpoint/2010/main" val="24365043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34466A20-8D24-A94E-908A-FBDE265874E0}"/>
              </a:ext>
            </a:extLst>
          </p:cNvPr>
          <p:cNvPicPr>
            <a:picLocks noChangeAspect="1"/>
          </p:cNvPicPr>
          <p:nvPr/>
        </p:nvPicPr>
        <p:blipFill>
          <a:blip r:embed="rId3"/>
          <a:stretch>
            <a:fillRect/>
          </a:stretch>
        </p:blipFill>
        <p:spPr>
          <a:xfrm>
            <a:off x="8643193" y="1736999"/>
            <a:ext cx="3091607" cy="442361"/>
          </a:xfrm>
          <a:prstGeom prst="rect">
            <a:avLst/>
          </a:prstGeom>
        </p:spPr>
      </p:pic>
      <p:sp>
        <p:nvSpPr>
          <p:cNvPr id="2" name="Title 1">
            <a:extLst>
              <a:ext uri="{FF2B5EF4-FFF2-40B4-BE49-F238E27FC236}">
                <a16:creationId xmlns:a16="http://schemas.microsoft.com/office/drawing/2014/main" id="{02485F7C-7CD7-2747-936C-2EC23382A04E}"/>
              </a:ext>
            </a:extLst>
          </p:cNvPr>
          <p:cNvSpPr>
            <a:spLocks noGrp="1"/>
          </p:cNvSpPr>
          <p:nvPr>
            <p:ph type="title"/>
          </p:nvPr>
        </p:nvSpPr>
        <p:spPr>
          <a:xfrm>
            <a:off x="8643193" y="0"/>
            <a:ext cx="3091607" cy="1655483"/>
          </a:xfrm>
        </p:spPr>
        <p:txBody>
          <a:bodyPr anchor="b">
            <a:normAutofit/>
          </a:bodyPr>
          <a:lstStyle/>
          <a:p>
            <a:r>
              <a:rPr lang="en-US" sz="4000" dirty="0"/>
              <a:t>Que </a:t>
            </a:r>
            <a:r>
              <a:rPr lang="en-US" sz="4000" dirty="0" err="1"/>
              <a:t>peut</a:t>
            </a:r>
            <a:r>
              <a:rPr lang="en-US" sz="4000" dirty="0"/>
              <a:t>-on faire?</a:t>
            </a:r>
          </a:p>
        </p:txBody>
      </p:sp>
      <p:sp>
        <p:nvSpPr>
          <p:cNvPr id="3" name="Content Placeholder 2">
            <a:extLst>
              <a:ext uri="{FF2B5EF4-FFF2-40B4-BE49-F238E27FC236}">
                <a16:creationId xmlns:a16="http://schemas.microsoft.com/office/drawing/2014/main" id="{B88FA156-B8AE-C34E-851B-3FCEE9878CBB}"/>
              </a:ext>
            </a:extLst>
          </p:cNvPr>
          <p:cNvSpPr>
            <a:spLocks noGrp="1"/>
          </p:cNvSpPr>
          <p:nvPr>
            <p:ph idx="1"/>
          </p:nvPr>
        </p:nvSpPr>
        <p:spPr>
          <a:xfrm>
            <a:off x="8643193" y="2042160"/>
            <a:ext cx="3548807" cy="4613473"/>
          </a:xfrm>
        </p:spPr>
        <p:txBody>
          <a:bodyPr>
            <a:normAutofit lnSpcReduction="10000"/>
          </a:bodyPr>
          <a:lstStyle/>
          <a:p>
            <a:r>
              <a:rPr lang="fr-FR" sz="2400" dirty="0">
                <a:effectLst/>
                <a:ea typeface="Calibri" panose="020F0502020204030204" pitchFamily="34" charset="0"/>
                <a:cs typeface="Times New Roman" panose="02020603050405020304" pitchFamily="18" charset="0"/>
              </a:rPr>
              <a:t>Suivez quelques-unes de ces recommandations de </a:t>
            </a:r>
            <a:r>
              <a:rPr lang="fr-FR" sz="2400" u="sng" dirty="0">
                <a:solidFill>
                  <a:srgbClr val="0563C1"/>
                </a:solidFill>
                <a:effectLst/>
                <a:ea typeface="Calibri" panose="020F0502020204030204" pitchFamily="34" charset="0"/>
                <a:cs typeface="Times New Roman" panose="02020603050405020304" pitchFamily="18" charset="0"/>
                <a:hlinkClick r:id="rId4"/>
              </a:rPr>
              <a:t>FLAP</a:t>
            </a:r>
            <a:r>
              <a:rPr lang="fr-FR" sz="2400" dirty="0">
                <a:effectLst/>
                <a:ea typeface="Calibri" panose="020F0502020204030204" pitchFamily="34" charset="0"/>
                <a:cs typeface="Times New Roman" panose="02020603050405020304" pitchFamily="18" charset="0"/>
              </a:rPr>
              <a:t> pour empêcher les oiseaux d’entrer en collision avec les fenêtres! </a:t>
            </a:r>
          </a:p>
          <a:p>
            <a:r>
              <a:rPr lang="fr-FR" sz="2400" dirty="0">
                <a:effectLst/>
                <a:ea typeface="Calibri" panose="020F0502020204030204" pitchFamily="34" charset="0"/>
              </a:rPr>
              <a:t>Des marques de contraste élevé sur l’extérieur de vos fenêtres</a:t>
            </a:r>
          </a:p>
          <a:p>
            <a:pPr lvl="1"/>
            <a:r>
              <a:rPr lang="fr-FR" sz="2000" dirty="0">
                <a:ea typeface="Calibri" panose="020F0502020204030204" pitchFamily="34" charset="0"/>
              </a:rPr>
              <a:t>D’un diamètre </a:t>
            </a:r>
            <a:r>
              <a:rPr lang="en-US" sz="2000" dirty="0"/>
              <a:t>≥ 6 mm</a:t>
            </a:r>
          </a:p>
          <a:p>
            <a:pPr lvl="1"/>
            <a:r>
              <a:rPr lang="en-US" sz="2000" dirty="0"/>
              <a:t>Espacées de &lt; 5 cm</a:t>
            </a:r>
          </a:p>
          <a:p>
            <a:pPr lvl="1"/>
            <a:r>
              <a:rPr lang="fr-FR" sz="2000" dirty="0">
                <a:effectLst/>
                <a:ea typeface="Calibri" panose="020F0502020204030204" pitchFamily="34" charset="0"/>
                <a:cs typeface="Times New Roman" panose="02020603050405020304" pitchFamily="18" charset="0"/>
              </a:rPr>
              <a:t>En couvrant toute la surface extérieur de la fenêtre</a:t>
            </a:r>
            <a:endParaRPr lang="en-CA" sz="2000" dirty="0">
              <a:effectLst/>
              <a:ea typeface="Calibri" panose="020F0502020204030204" pitchFamily="34" charset="0"/>
              <a:cs typeface="Times New Roman" panose="02020603050405020304" pitchFamily="18" charset="0"/>
            </a:endParaRPr>
          </a:p>
          <a:p>
            <a:endParaRPr lang="en-US" sz="2000" dirty="0"/>
          </a:p>
        </p:txBody>
      </p:sp>
      <p:pic>
        <p:nvPicPr>
          <p:cNvPr id="11266" name="Picture 2" descr="Billede">
            <a:extLst>
              <a:ext uri="{FF2B5EF4-FFF2-40B4-BE49-F238E27FC236}">
                <a16:creationId xmlns:a16="http://schemas.microsoft.com/office/drawing/2014/main" id="{F006094F-B0E6-DE49-85D7-7FB9228EA42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50" r="28416"/>
          <a:stretch/>
        </p:blipFill>
        <p:spPr bwMode="auto">
          <a:xfrm>
            <a:off x="0" y="0"/>
            <a:ext cx="8427937"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527D66F-EF2A-8423-353C-70EC8605904C}"/>
              </a:ext>
            </a:extLst>
          </p:cNvPr>
          <p:cNvSpPr txBox="1"/>
          <p:nvPr/>
        </p:nvSpPr>
        <p:spPr>
          <a:xfrm>
            <a:off x="0" y="258820"/>
            <a:ext cx="5374640" cy="1323439"/>
          </a:xfrm>
          <a:prstGeom prst="rect">
            <a:avLst/>
          </a:prstGeom>
          <a:solidFill>
            <a:srgbClr val="8F4329"/>
          </a:solidFill>
        </p:spPr>
        <p:txBody>
          <a:bodyPr wrap="square" rtlCol="0">
            <a:spAutoFit/>
          </a:bodyPr>
          <a:lstStyle/>
          <a:p>
            <a:pPr algn="ctr"/>
            <a:r>
              <a:rPr lang="fr-CA" sz="2000" b="1" dirty="0">
                <a:solidFill>
                  <a:schemeClr val="bg1"/>
                </a:solidFill>
              </a:rPr>
              <a:t>Pour Empêcher les Oiseaux d’Entrer en Collision avec les Fenêtres:</a:t>
            </a:r>
          </a:p>
          <a:p>
            <a:pPr algn="ctr"/>
            <a:r>
              <a:rPr lang="fr-CA" sz="2000" dirty="0">
                <a:solidFill>
                  <a:schemeClr val="accent4">
                    <a:lumMod val="40000"/>
                    <a:lumOff val="60000"/>
                  </a:schemeClr>
                </a:solidFill>
              </a:rPr>
              <a:t>Réduisez la réflexion, </a:t>
            </a:r>
          </a:p>
          <a:p>
            <a:pPr algn="ctr"/>
            <a:r>
              <a:rPr lang="fr-CA" sz="2000" dirty="0">
                <a:solidFill>
                  <a:schemeClr val="accent4">
                    <a:lumMod val="40000"/>
                    <a:lumOff val="60000"/>
                  </a:schemeClr>
                </a:solidFill>
              </a:rPr>
              <a:t>et rendez le verre visible</a:t>
            </a:r>
          </a:p>
        </p:txBody>
      </p:sp>
      <p:sp>
        <p:nvSpPr>
          <p:cNvPr id="5" name="TextBox 4">
            <a:extLst>
              <a:ext uri="{FF2B5EF4-FFF2-40B4-BE49-F238E27FC236}">
                <a16:creationId xmlns:a16="http://schemas.microsoft.com/office/drawing/2014/main" id="{5850BEAF-3464-FF11-A403-7A27C60C29DC}"/>
              </a:ext>
            </a:extLst>
          </p:cNvPr>
          <p:cNvSpPr txBox="1"/>
          <p:nvPr/>
        </p:nvSpPr>
        <p:spPr>
          <a:xfrm>
            <a:off x="1148080" y="3058160"/>
            <a:ext cx="2712720" cy="369332"/>
          </a:xfrm>
          <a:prstGeom prst="rect">
            <a:avLst/>
          </a:prstGeom>
          <a:solidFill>
            <a:srgbClr val="8F4329"/>
          </a:solidFill>
        </p:spPr>
        <p:txBody>
          <a:bodyPr wrap="square" rtlCol="0">
            <a:spAutoFit/>
          </a:bodyPr>
          <a:lstStyle/>
          <a:p>
            <a:r>
              <a:rPr lang="fr-CA" dirty="0">
                <a:solidFill>
                  <a:schemeClr val="bg1"/>
                </a:solidFill>
              </a:rPr>
              <a:t>Les visuels doivent être: </a:t>
            </a:r>
          </a:p>
        </p:txBody>
      </p:sp>
      <p:sp>
        <p:nvSpPr>
          <p:cNvPr id="6" name="TextBox 5">
            <a:extLst>
              <a:ext uri="{FF2B5EF4-FFF2-40B4-BE49-F238E27FC236}">
                <a16:creationId xmlns:a16="http://schemas.microsoft.com/office/drawing/2014/main" id="{C48BE8F9-10BE-D440-F3CF-D7BD7927E33E}"/>
              </a:ext>
            </a:extLst>
          </p:cNvPr>
          <p:cNvSpPr txBox="1"/>
          <p:nvPr/>
        </p:nvSpPr>
        <p:spPr>
          <a:xfrm>
            <a:off x="1148080" y="5110480"/>
            <a:ext cx="2712720" cy="646331"/>
          </a:xfrm>
          <a:prstGeom prst="rect">
            <a:avLst/>
          </a:prstGeom>
          <a:solidFill>
            <a:srgbClr val="8F4329"/>
          </a:solidFill>
        </p:spPr>
        <p:txBody>
          <a:bodyPr wrap="square" rtlCol="0">
            <a:spAutoFit/>
          </a:bodyPr>
          <a:lstStyle/>
          <a:p>
            <a:pPr algn="ctr"/>
            <a:r>
              <a:rPr lang="fr-CA" dirty="0">
                <a:solidFill>
                  <a:schemeClr val="bg1"/>
                </a:solidFill>
              </a:rPr>
              <a:t>et placés a l’extérieure de la fenêtre.</a:t>
            </a:r>
          </a:p>
        </p:txBody>
      </p:sp>
    </p:spTree>
    <p:extLst>
      <p:ext uri="{BB962C8B-B14F-4D97-AF65-F5344CB8AC3E}">
        <p14:creationId xmlns:p14="http://schemas.microsoft.com/office/powerpoint/2010/main" val="27890321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descr="Kawartha Wildlife Centre2-1">
            <a:extLst>
              <a:ext uri="{FF2B5EF4-FFF2-40B4-BE49-F238E27FC236}">
                <a16:creationId xmlns:a16="http://schemas.microsoft.com/office/drawing/2014/main" id="{9F2B9669-9237-ED4C-BF46-D7773E0C0E7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1465" r="-3" b="11442"/>
          <a:stretch/>
        </p:blipFill>
        <p:spPr bwMode="auto">
          <a:xfrm>
            <a:off x="5622233" y="10"/>
            <a:ext cx="6569769" cy="3750724"/>
          </a:xfrm>
          <a:custGeom>
            <a:avLst/>
            <a:gdLst/>
            <a:ahLst/>
            <a:cxnLst/>
            <a:rect l="l" t="t" r="r" b="b"/>
            <a:pathLst>
              <a:path w="6569769" h="3750734">
                <a:moveTo>
                  <a:pt x="1738471" y="0"/>
                </a:moveTo>
                <a:lnTo>
                  <a:pt x="6569769" y="0"/>
                </a:lnTo>
                <a:lnTo>
                  <a:pt x="6569769" y="3750734"/>
                </a:lnTo>
                <a:lnTo>
                  <a:pt x="0" y="3750734"/>
                </a:lnTo>
                <a:close/>
              </a:path>
            </a:pathLst>
          </a:custGeom>
          <a:noFill/>
          <a:extLst>
            <a:ext uri="{909E8E84-426E-40DD-AFC4-6F175D3DCCD1}">
              <a14:hiddenFill xmlns:a14="http://schemas.microsoft.com/office/drawing/2010/main">
                <a:solidFill>
                  <a:srgbClr val="FFFFFF"/>
                </a:solidFill>
              </a14:hiddenFill>
            </a:ext>
          </a:extLst>
        </p:spPr>
      </p:pic>
      <p:pic>
        <p:nvPicPr>
          <p:cNvPr id="13318" name="Picture 6" descr="26 Pieces Birds Protection Stickers Bird Anti-collision Window Alert Decals  Diy Glass Decoration Modern Home Decor - Wall Stickers - AliExpress">
            <a:extLst>
              <a:ext uri="{FF2B5EF4-FFF2-40B4-BE49-F238E27FC236}">
                <a16:creationId xmlns:a16="http://schemas.microsoft.com/office/drawing/2014/main" id="{98AB56E5-200E-4240-85D5-48EDE149E91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4143" b="18777"/>
          <a:stretch/>
        </p:blipFill>
        <p:spPr bwMode="auto">
          <a:xfrm>
            <a:off x="4182011" y="3887894"/>
            <a:ext cx="8009991" cy="2970106"/>
          </a:xfrm>
          <a:custGeom>
            <a:avLst/>
            <a:gdLst/>
            <a:ahLst/>
            <a:cxnLst/>
            <a:rect l="l" t="t" r="r" b="b"/>
            <a:pathLst>
              <a:path w="8009991" h="2970106">
                <a:moveTo>
                  <a:pt x="1376648" y="0"/>
                </a:moveTo>
                <a:lnTo>
                  <a:pt x="8009991" y="0"/>
                </a:lnTo>
                <a:lnTo>
                  <a:pt x="8009991" y="2970106"/>
                </a:lnTo>
                <a:lnTo>
                  <a:pt x="0" y="2970106"/>
                </a:lnTo>
                <a:close/>
              </a:path>
            </a:pathLst>
          </a:custGeom>
          <a:noFill/>
          <a:extLst>
            <a:ext uri="{909E8E84-426E-40DD-AFC4-6F175D3DCCD1}">
              <a14:hiddenFill xmlns:a14="http://schemas.microsoft.com/office/drawing/2010/main">
                <a:solidFill>
                  <a:srgbClr val="FFFFFF"/>
                </a:solidFill>
              </a14:hiddenFill>
            </a:ext>
          </a:extLst>
        </p:spPr>
      </p:pic>
      <p:pic>
        <p:nvPicPr>
          <p:cNvPr id="13314" name="Picture 2">
            <a:extLst>
              <a:ext uri="{FF2B5EF4-FFF2-40B4-BE49-F238E27FC236}">
                <a16:creationId xmlns:a16="http://schemas.microsoft.com/office/drawing/2014/main" id="{3D5B8D17-39CA-4743-9BFF-72214DEE373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6826"/>
          <a:stretch/>
        </p:blipFill>
        <p:spPr bwMode="auto">
          <a:xfrm>
            <a:off x="20" y="10"/>
            <a:ext cx="7503091" cy="6857990"/>
          </a:xfrm>
          <a:custGeom>
            <a:avLst/>
            <a:gdLst/>
            <a:ahLst/>
            <a:cxnLst/>
            <a:rect l="l" t="t" r="r" b="b"/>
            <a:pathLst>
              <a:path w="7503111" h="6858000">
                <a:moveTo>
                  <a:pt x="0" y="0"/>
                </a:moveTo>
                <a:lnTo>
                  <a:pt x="677334" y="0"/>
                </a:lnTo>
                <a:lnTo>
                  <a:pt x="1168036" y="0"/>
                </a:lnTo>
                <a:lnTo>
                  <a:pt x="1205499" y="0"/>
                </a:lnTo>
                <a:lnTo>
                  <a:pt x="1647632" y="0"/>
                </a:lnTo>
                <a:lnTo>
                  <a:pt x="7215401" y="0"/>
                </a:lnTo>
                <a:lnTo>
                  <a:pt x="4041567" y="6852993"/>
                </a:lnTo>
                <a:lnTo>
                  <a:pt x="7503111" y="6852993"/>
                </a:lnTo>
                <a:lnTo>
                  <a:pt x="7503111" y="6852994"/>
                </a:lnTo>
                <a:lnTo>
                  <a:pt x="1647632" y="6852994"/>
                </a:lnTo>
                <a:lnTo>
                  <a:pt x="1647632"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88B129EB-1C03-AC47-941E-C7F55B0E3207}"/>
              </a:ext>
            </a:extLst>
          </p:cNvPr>
          <p:cNvSpPr txBox="1"/>
          <p:nvPr/>
        </p:nvSpPr>
        <p:spPr>
          <a:xfrm>
            <a:off x="5913618" y="3351060"/>
            <a:ext cx="2720715" cy="369332"/>
          </a:xfrm>
          <a:prstGeom prst="rect">
            <a:avLst/>
          </a:prstGeom>
          <a:solidFill>
            <a:schemeClr val="bg1">
              <a:alpha val="70000"/>
            </a:schemeClr>
          </a:solidFill>
          <a:ln w="25400">
            <a:solidFill>
              <a:schemeClr val="accent2"/>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err="1"/>
              <a:t>Ruban</a:t>
            </a:r>
            <a:r>
              <a:rPr lang="en-US" dirty="0">
                <a:hlinkClick r:id="rId6"/>
              </a:rPr>
              <a:t> "Feather Friendly"</a:t>
            </a:r>
            <a:endParaRPr lang="en-US" dirty="0"/>
          </a:p>
        </p:txBody>
      </p:sp>
      <p:sp>
        <p:nvSpPr>
          <p:cNvPr id="20" name="TextBox 19">
            <a:extLst>
              <a:ext uri="{FF2B5EF4-FFF2-40B4-BE49-F238E27FC236}">
                <a16:creationId xmlns:a16="http://schemas.microsoft.com/office/drawing/2014/main" id="{B0F3E3F6-9E83-9040-8DDA-E8009C7A3B3A}"/>
              </a:ext>
            </a:extLst>
          </p:cNvPr>
          <p:cNvSpPr txBox="1"/>
          <p:nvPr/>
        </p:nvSpPr>
        <p:spPr>
          <a:xfrm>
            <a:off x="9550400" y="6380526"/>
            <a:ext cx="2438459" cy="369332"/>
          </a:xfrm>
          <a:prstGeom prst="rect">
            <a:avLst/>
          </a:prstGeom>
          <a:solidFill>
            <a:schemeClr val="bg1">
              <a:alpha val="70000"/>
            </a:schemeClr>
          </a:solidFill>
          <a:ln w="25400">
            <a:solidFill>
              <a:schemeClr val="accent2"/>
            </a:solidFill>
          </a:ln>
        </p:spPr>
        <p:txBody>
          <a:bodyPr wrap="square">
            <a:spAutoFit/>
          </a:bodyPr>
          <a:lstStyle/>
          <a:p>
            <a:r>
              <a:rPr lang="fr-FR" dirty="0">
                <a:effectLst/>
                <a:latin typeface="Times New Roman" panose="02020603050405020304" pitchFamily="18" charset="0"/>
                <a:ea typeface="Calibri" panose="020F0502020204030204" pitchFamily="34" charset="0"/>
                <a:cs typeface="Times New Roman" panose="02020603050405020304" pitchFamily="18" charset="0"/>
              </a:rPr>
              <a:t>Décalcomanies adhésifs</a:t>
            </a:r>
            <a:endParaRPr lang="en-CA"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1" name="TextBox 20">
            <a:extLst>
              <a:ext uri="{FF2B5EF4-FFF2-40B4-BE49-F238E27FC236}">
                <a16:creationId xmlns:a16="http://schemas.microsoft.com/office/drawing/2014/main" id="{C04DC385-ABE5-144A-B27D-50D3C9725217}"/>
              </a:ext>
            </a:extLst>
          </p:cNvPr>
          <p:cNvSpPr txBox="1"/>
          <p:nvPr/>
        </p:nvSpPr>
        <p:spPr>
          <a:xfrm>
            <a:off x="203141" y="6380526"/>
            <a:ext cx="1836175" cy="369332"/>
          </a:xfrm>
          <a:prstGeom prst="rect">
            <a:avLst/>
          </a:prstGeom>
          <a:solidFill>
            <a:schemeClr val="bg1">
              <a:alpha val="70000"/>
            </a:schemeClr>
          </a:solidFill>
          <a:ln w="25400">
            <a:solidFill>
              <a:schemeClr val="accent2"/>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err="1"/>
              <a:t>Ficelle</a:t>
            </a:r>
            <a:r>
              <a:rPr lang="en-US" dirty="0"/>
              <a:t> qui pend</a:t>
            </a:r>
          </a:p>
        </p:txBody>
      </p:sp>
      <p:sp>
        <p:nvSpPr>
          <p:cNvPr id="23" name="TextBox 22">
            <a:extLst>
              <a:ext uri="{FF2B5EF4-FFF2-40B4-BE49-F238E27FC236}">
                <a16:creationId xmlns:a16="http://schemas.microsoft.com/office/drawing/2014/main" id="{DA1EC2BA-DEA7-5E4C-AEF6-4B917B8F84DA}"/>
              </a:ext>
            </a:extLst>
          </p:cNvPr>
          <p:cNvSpPr txBox="1"/>
          <p:nvPr/>
        </p:nvSpPr>
        <p:spPr>
          <a:xfrm>
            <a:off x="4958131" y="6503637"/>
            <a:ext cx="3103557" cy="246221"/>
          </a:xfrm>
          <a:prstGeom prst="rect">
            <a:avLst/>
          </a:prstGeom>
          <a:noFill/>
        </p:spPr>
        <p:txBody>
          <a:bodyPr wrap="square">
            <a:spAutoFit/>
          </a:bodyPr>
          <a:lstStyle/>
          <a:p>
            <a:r>
              <a:rPr lang="en-US" sz="1000" dirty="0">
                <a:solidFill>
                  <a:schemeClr val="bg1"/>
                </a:solidFill>
              </a:rPr>
              <a:t>https://</a:t>
            </a:r>
            <a:r>
              <a:rPr lang="en-US" sz="1000" dirty="0" err="1">
                <a:solidFill>
                  <a:schemeClr val="bg1"/>
                </a:solidFill>
              </a:rPr>
              <a:t>www.aliexpress.com</a:t>
            </a:r>
            <a:r>
              <a:rPr lang="en-US" sz="1000" dirty="0">
                <a:solidFill>
                  <a:schemeClr val="bg1"/>
                </a:solidFill>
              </a:rPr>
              <a:t>/</a:t>
            </a:r>
            <a:r>
              <a:rPr lang="en-US" sz="1000" dirty="0" err="1">
                <a:solidFill>
                  <a:schemeClr val="bg1"/>
                </a:solidFill>
              </a:rPr>
              <a:t>i</a:t>
            </a:r>
            <a:r>
              <a:rPr lang="en-US" sz="1000" dirty="0">
                <a:solidFill>
                  <a:schemeClr val="bg1"/>
                </a:solidFill>
              </a:rPr>
              <a:t>/1005001586330174.html</a:t>
            </a:r>
          </a:p>
        </p:txBody>
      </p:sp>
      <p:sp>
        <p:nvSpPr>
          <p:cNvPr id="25" name="TextBox 24">
            <a:extLst>
              <a:ext uri="{FF2B5EF4-FFF2-40B4-BE49-F238E27FC236}">
                <a16:creationId xmlns:a16="http://schemas.microsoft.com/office/drawing/2014/main" id="{EF852257-D3FB-3149-BDCC-739536DD4A27}"/>
              </a:ext>
            </a:extLst>
          </p:cNvPr>
          <p:cNvSpPr txBox="1"/>
          <p:nvPr/>
        </p:nvSpPr>
        <p:spPr>
          <a:xfrm>
            <a:off x="8673060" y="3455044"/>
            <a:ext cx="3518941" cy="246221"/>
          </a:xfrm>
          <a:prstGeom prst="rect">
            <a:avLst/>
          </a:prstGeom>
          <a:noFill/>
        </p:spPr>
        <p:txBody>
          <a:bodyPr wrap="square">
            <a:spAutoFit/>
          </a:bodyPr>
          <a:lstStyle/>
          <a:p>
            <a:r>
              <a:rPr lang="en-US" sz="1000" dirty="0">
                <a:solidFill>
                  <a:schemeClr val="bg1"/>
                </a:solidFill>
              </a:rPr>
              <a:t>https://</a:t>
            </a:r>
            <a:r>
              <a:rPr lang="en-US" sz="1000" dirty="0" err="1">
                <a:solidFill>
                  <a:schemeClr val="bg1"/>
                </a:solidFill>
              </a:rPr>
              <a:t>www.featherfriendly.com</a:t>
            </a:r>
            <a:r>
              <a:rPr lang="en-US" sz="1000" dirty="0">
                <a:solidFill>
                  <a:schemeClr val="bg1"/>
                </a:solidFill>
              </a:rPr>
              <a:t>/</a:t>
            </a:r>
            <a:r>
              <a:rPr lang="en-US" sz="1000" dirty="0" err="1">
                <a:solidFill>
                  <a:schemeClr val="bg1"/>
                </a:solidFill>
              </a:rPr>
              <a:t>residential-gallery?hsLang</a:t>
            </a:r>
            <a:r>
              <a:rPr lang="en-US" sz="1000" dirty="0">
                <a:solidFill>
                  <a:schemeClr val="bg1"/>
                </a:solidFill>
              </a:rPr>
              <a:t>=</a:t>
            </a:r>
            <a:r>
              <a:rPr lang="en-US" sz="1000" dirty="0" err="1">
                <a:solidFill>
                  <a:schemeClr val="bg1"/>
                </a:solidFill>
              </a:rPr>
              <a:t>en</a:t>
            </a:r>
            <a:endParaRPr lang="en-US" sz="1000" dirty="0">
              <a:solidFill>
                <a:schemeClr val="bg1"/>
              </a:solidFill>
            </a:endParaRPr>
          </a:p>
        </p:txBody>
      </p:sp>
      <p:sp>
        <p:nvSpPr>
          <p:cNvPr id="27" name="TextBox 26">
            <a:extLst>
              <a:ext uri="{FF2B5EF4-FFF2-40B4-BE49-F238E27FC236}">
                <a16:creationId xmlns:a16="http://schemas.microsoft.com/office/drawing/2014/main" id="{A8D76B68-B719-4941-A199-90DE78B946C3}"/>
              </a:ext>
            </a:extLst>
          </p:cNvPr>
          <p:cNvSpPr txBox="1"/>
          <p:nvPr/>
        </p:nvSpPr>
        <p:spPr>
          <a:xfrm>
            <a:off x="2401981" y="6611769"/>
            <a:ext cx="1221453" cy="246221"/>
          </a:xfrm>
          <a:prstGeom prst="rect">
            <a:avLst/>
          </a:prstGeom>
          <a:noFill/>
        </p:spPr>
        <p:txBody>
          <a:bodyPr wrap="square">
            <a:spAutoFit/>
          </a:bodyPr>
          <a:lstStyle/>
          <a:p>
            <a:r>
              <a:rPr lang="en-CA" sz="1000" dirty="0">
                <a:solidFill>
                  <a:schemeClr val="bg1"/>
                </a:solidFill>
              </a:rPr>
              <a:t>Photo: Jeff </a:t>
            </a:r>
            <a:r>
              <a:rPr lang="en-CA" sz="1000" dirty="0" err="1">
                <a:solidFill>
                  <a:schemeClr val="bg1"/>
                </a:solidFill>
              </a:rPr>
              <a:t>Acopian</a:t>
            </a:r>
            <a:endParaRPr lang="en-US" sz="1000" dirty="0">
              <a:solidFill>
                <a:schemeClr val="bg1"/>
              </a:solidFill>
            </a:endParaRPr>
          </a:p>
        </p:txBody>
      </p:sp>
    </p:spTree>
    <p:extLst>
      <p:ext uri="{BB962C8B-B14F-4D97-AF65-F5344CB8AC3E}">
        <p14:creationId xmlns:p14="http://schemas.microsoft.com/office/powerpoint/2010/main" val="6495534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72" name="Picture 12" descr="Window tape on home window">
            <a:extLst>
              <a:ext uri="{FF2B5EF4-FFF2-40B4-BE49-F238E27FC236}">
                <a16:creationId xmlns:a16="http://schemas.microsoft.com/office/drawing/2014/main" id="{AC42891E-DB34-5446-A9C9-C9B2B60FE2B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203" r="14510"/>
          <a:stretch/>
        </p:blipFill>
        <p:spPr bwMode="auto">
          <a:xfrm>
            <a:off x="20" y="1"/>
            <a:ext cx="6016469" cy="6858001"/>
          </a:xfrm>
          <a:custGeom>
            <a:avLst/>
            <a:gdLst/>
            <a:ahLst/>
            <a:cxnLst/>
            <a:rect l="l" t="t" r="r" b="b"/>
            <a:pathLst>
              <a:path w="6016489" h="6858001">
                <a:moveTo>
                  <a:pt x="0" y="0"/>
                </a:moveTo>
                <a:lnTo>
                  <a:pt x="6016489" y="0"/>
                </a:lnTo>
                <a:lnTo>
                  <a:pt x="6016489" y="3"/>
                </a:lnTo>
                <a:lnTo>
                  <a:pt x="4217356" y="3"/>
                </a:lnTo>
                <a:lnTo>
                  <a:pt x="4429187" y="675864"/>
                </a:lnTo>
                <a:lnTo>
                  <a:pt x="4426326" y="675864"/>
                </a:lnTo>
                <a:lnTo>
                  <a:pt x="5659819" y="4611414"/>
                </a:lnTo>
                <a:lnTo>
                  <a:pt x="3962482" y="6858000"/>
                </a:lnTo>
                <a:lnTo>
                  <a:pt x="6016489" y="6858000"/>
                </a:lnTo>
                <a:lnTo>
                  <a:pt x="6016489" y="6858001"/>
                </a:lnTo>
                <a:lnTo>
                  <a:pt x="0" y="6858001"/>
                </a:lnTo>
                <a:close/>
              </a:path>
            </a:pathLst>
          </a:custGeom>
          <a:noFill/>
          <a:extLst>
            <a:ext uri="{909E8E84-426E-40DD-AFC4-6F175D3DCCD1}">
              <a14:hiddenFill xmlns:a14="http://schemas.microsoft.com/office/drawing/2010/main">
                <a:solidFill>
                  <a:srgbClr val="FFFFFF"/>
                </a:solidFill>
              </a14:hiddenFill>
            </a:ext>
          </a:extLst>
        </p:spPr>
      </p:pic>
      <p:pic>
        <p:nvPicPr>
          <p:cNvPr id="15366" name="Picture 6" descr="Bird Screen">
            <a:extLst>
              <a:ext uri="{FF2B5EF4-FFF2-40B4-BE49-F238E27FC236}">
                <a16:creationId xmlns:a16="http://schemas.microsoft.com/office/drawing/2014/main" id="{1DDCFD29-7059-AD49-8678-7678011A3A6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 b="15804"/>
          <a:stretch/>
        </p:blipFill>
        <p:spPr bwMode="auto">
          <a:xfrm>
            <a:off x="4307056" y="10"/>
            <a:ext cx="4831627" cy="4520001"/>
          </a:xfrm>
          <a:custGeom>
            <a:avLst/>
            <a:gdLst/>
            <a:ahLst/>
            <a:cxnLst/>
            <a:rect l="l" t="t" r="r" b="b"/>
            <a:pathLst>
              <a:path w="4831627" h="4520011">
                <a:moveTo>
                  <a:pt x="0" y="0"/>
                </a:moveTo>
                <a:lnTo>
                  <a:pt x="4831627" y="0"/>
                </a:lnTo>
                <a:lnTo>
                  <a:pt x="1416677" y="4520011"/>
                </a:lnTo>
                <a:close/>
              </a:path>
            </a:pathLst>
          </a:custGeom>
          <a:noFill/>
          <a:extLst>
            <a:ext uri="{909E8E84-426E-40DD-AFC4-6F175D3DCCD1}">
              <a14:hiddenFill xmlns:a14="http://schemas.microsoft.com/office/drawing/2010/main">
                <a:solidFill>
                  <a:srgbClr val="FFFFFF"/>
                </a:solidFill>
              </a14:hiddenFill>
            </a:ext>
          </a:extLst>
        </p:spPr>
      </p:pic>
      <p:pic>
        <p:nvPicPr>
          <p:cNvPr id="15368" name="Picture 8">
            <a:extLst>
              <a:ext uri="{FF2B5EF4-FFF2-40B4-BE49-F238E27FC236}">
                <a16:creationId xmlns:a16="http://schemas.microsoft.com/office/drawing/2014/main" id="{C2FA9660-FA22-444B-A9AA-60CB2BED493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580" r="5581"/>
          <a:stretch/>
        </p:blipFill>
        <p:spPr bwMode="auto">
          <a:xfrm>
            <a:off x="4068531" y="-1"/>
            <a:ext cx="8123469" cy="6858000"/>
          </a:xfrm>
          <a:custGeom>
            <a:avLst/>
            <a:gdLst/>
            <a:ahLst/>
            <a:cxnLst/>
            <a:rect l="l" t="t" r="r" b="b"/>
            <a:pathLst>
              <a:path w="8123469" h="6858000">
                <a:moveTo>
                  <a:pt x="5181344" y="0"/>
                </a:moveTo>
                <a:lnTo>
                  <a:pt x="8123469" y="0"/>
                </a:lnTo>
                <a:lnTo>
                  <a:pt x="8123469"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A86B91C-2014-0D41-AF64-02AFB9231268}"/>
              </a:ext>
            </a:extLst>
          </p:cNvPr>
          <p:cNvSpPr txBox="1"/>
          <p:nvPr/>
        </p:nvSpPr>
        <p:spPr>
          <a:xfrm>
            <a:off x="4656131" y="117600"/>
            <a:ext cx="1789639" cy="369332"/>
          </a:xfrm>
          <a:prstGeom prst="rect">
            <a:avLst/>
          </a:prstGeom>
          <a:solidFill>
            <a:schemeClr val="bg1">
              <a:alpha val="70000"/>
            </a:schemeClr>
          </a:solidFill>
          <a:ln w="25400">
            <a:solidFill>
              <a:schemeClr val="accent2"/>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err="1"/>
              <a:t>Moustiquaires</a:t>
            </a:r>
            <a:endParaRPr lang="en-US" dirty="0"/>
          </a:p>
        </p:txBody>
      </p:sp>
      <p:sp>
        <p:nvSpPr>
          <p:cNvPr id="13" name="TextBox 12">
            <a:extLst>
              <a:ext uri="{FF2B5EF4-FFF2-40B4-BE49-F238E27FC236}">
                <a16:creationId xmlns:a16="http://schemas.microsoft.com/office/drawing/2014/main" id="{ED8066D8-C480-9D4A-9AB0-A688159600DD}"/>
              </a:ext>
            </a:extLst>
          </p:cNvPr>
          <p:cNvSpPr txBox="1"/>
          <p:nvPr/>
        </p:nvSpPr>
        <p:spPr>
          <a:xfrm>
            <a:off x="9093186" y="6034746"/>
            <a:ext cx="2940643" cy="923330"/>
          </a:xfrm>
          <a:prstGeom prst="rect">
            <a:avLst/>
          </a:prstGeom>
          <a:solidFill>
            <a:schemeClr val="bg1">
              <a:alpha val="70000"/>
            </a:schemeClr>
          </a:solidFill>
          <a:ln w="25400">
            <a:solidFill>
              <a:schemeClr val="accent2"/>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ea typeface="Calibri" panose="020F0502020204030204" pitchFamily="34" charset="0"/>
              </a:rPr>
              <a:t>C</a:t>
            </a:r>
            <a:r>
              <a:rPr lang="fr-FR" sz="1800" dirty="0">
                <a:effectLst/>
                <a:ea typeface="Calibri" panose="020F0502020204030204" pitchFamily="34" charset="0"/>
              </a:rPr>
              <a:t>réez vos propres motifs avec </a:t>
            </a:r>
            <a:r>
              <a:rPr lang="fr-FR" sz="1800" b="1" dirty="0">
                <a:effectLst/>
                <a:ea typeface="Calibri" panose="020F0502020204030204" pitchFamily="34" charset="0"/>
              </a:rPr>
              <a:t>des stylos peinture </a:t>
            </a:r>
            <a:r>
              <a:rPr lang="fr-FR" sz="1800" dirty="0">
                <a:effectLst/>
                <a:ea typeface="Calibri" panose="020F0502020204030204" pitchFamily="34" charset="0"/>
              </a:rPr>
              <a:t>ou </a:t>
            </a:r>
            <a:r>
              <a:rPr lang="fr-FR" sz="1800" b="1" dirty="0">
                <a:effectLst/>
                <a:ea typeface="Calibri" panose="020F0502020204030204" pitchFamily="34" charset="0"/>
              </a:rPr>
              <a:t>un savon</a:t>
            </a:r>
            <a:r>
              <a:rPr lang="en-US" dirty="0"/>
              <a:t>!</a:t>
            </a:r>
          </a:p>
        </p:txBody>
      </p:sp>
      <p:sp>
        <p:nvSpPr>
          <p:cNvPr id="14" name="TextBox 13">
            <a:extLst>
              <a:ext uri="{FF2B5EF4-FFF2-40B4-BE49-F238E27FC236}">
                <a16:creationId xmlns:a16="http://schemas.microsoft.com/office/drawing/2014/main" id="{3F5086EA-5E32-6F48-8E68-CF216BF7AF4E}"/>
              </a:ext>
            </a:extLst>
          </p:cNvPr>
          <p:cNvSpPr txBox="1"/>
          <p:nvPr/>
        </p:nvSpPr>
        <p:spPr>
          <a:xfrm>
            <a:off x="158171" y="6275475"/>
            <a:ext cx="1836175" cy="646331"/>
          </a:xfrm>
          <a:prstGeom prst="rect">
            <a:avLst/>
          </a:prstGeom>
          <a:solidFill>
            <a:schemeClr val="bg1">
              <a:alpha val="70000"/>
            </a:schemeClr>
          </a:solidFill>
          <a:ln w="25400">
            <a:solidFill>
              <a:schemeClr val="accent2"/>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err="1">
                <a:hlinkClick r:id="rId6"/>
              </a:rPr>
              <a:t>Ruban</a:t>
            </a:r>
            <a:r>
              <a:rPr lang="en-US" dirty="0">
                <a:hlinkClick r:id="rId6"/>
              </a:rPr>
              <a:t> pour </a:t>
            </a:r>
            <a:r>
              <a:rPr lang="en-US" dirty="0" err="1">
                <a:hlinkClick r:id="rId6"/>
              </a:rPr>
              <a:t>oiseaux</a:t>
            </a:r>
            <a:endParaRPr lang="en-US" dirty="0"/>
          </a:p>
        </p:txBody>
      </p:sp>
      <p:sp>
        <p:nvSpPr>
          <p:cNvPr id="5" name="TextBox 4">
            <a:extLst>
              <a:ext uri="{FF2B5EF4-FFF2-40B4-BE49-F238E27FC236}">
                <a16:creationId xmlns:a16="http://schemas.microsoft.com/office/drawing/2014/main" id="{D759C302-D757-6B41-9033-D37A8FAF7F43}"/>
              </a:ext>
            </a:extLst>
          </p:cNvPr>
          <p:cNvSpPr txBox="1"/>
          <p:nvPr/>
        </p:nvSpPr>
        <p:spPr>
          <a:xfrm>
            <a:off x="158171" y="90082"/>
            <a:ext cx="1295547" cy="246221"/>
          </a:xfrm>
          <a:prstGeom prst="rect">
            <a:avLst/>
          </a:prstGeom>
          <a:noFill/>
        </p:spPr>
        <p:txBody>
          <a:bodyPr wrap="none" rtlCol="0">
            <a:spAutoFit/>
          </a:bodyPr>
          <a:lstStyle/>
          <a:p>
            <a:r>
              <a:rPr lang="en-US" sz="1000" dirty="0">
                <a:solidFill>
                  <a:schemeClr val="bg1"/>
                </a:solidFill>
              </a:rPr>
              <a:t>Photo: ABC Bird Tape</a:t>
            </a:r>
          </a:p>
        </p:txBody>
      </p:sp>
      <p:sp>
        <p:nvSpPr>
          <p:cNvPr id="16" name="TextBox 15">
            <a:extLst>
              <a:ext uri="{FF2B5EF4-FFF2-40B4-BE49-F238E27FC236}">
                <a16:creationId xmlns:a16="http://schemas.microsoft.com/office/drawing/2014/main" id="{7FD06A79-D5A9-3A44-A70A-DCF03C71F07E}"/>
              </a:ext>
            </a:extLst>
          </p:cNvPr>
          <p:cNvSpPr txBox="1"/>
          <p:nvPr/>
        </p:nvSpPr>
        <p:spPr>
          <a:xfrm>
            <a:off x="8066235" y="-4"/>
            <a:ext cx="994347" cy="400110"/>
          </a:xfrm>
          <a:prstGeom prst="rect">
            <a:avLst/>
          </a:prstGeom>
          <a:noFill/>
        </p:spPr>
        <p:txBody>
          <a:bodyPr wrap="square" rtlCol="0">
            <a:spAutoFit/>
          </a:bodyPr>
          <a:lstStyle/>
          <a:p>
            <a:r>
              <a:rPr lang="en-US" sz="1000" dirty="0">
                <a:solidFill>
                  <a:schemeClr val="bg1"/>
                </a:solidFill>
              </a:rPr>
              <a:t>Photo: Dr. Ellen Rudolph</a:t>
            </a:r>
          </a:p>
        </p:txBody>
      </p:sp>
    </p:spTree>
    <p:extLst>
      <p:ext uri="{BB962C8B-B14F-4D97-AF65-F5344CB8AC3E}">
        <p14:creationId xmlns:p14="http://schemas.microsoft.com/office/powerpoint/2010/main" val="23162187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77630F5-417A-C43F-BD28-B75FA807D67D}"/>
              </a:ext>
            </a:extLst>
          </p:cNvPr>
          <p:cNvPicPr>
            <a:picLocks noChangeAspect="1"/>
          </p:cNvPicPr>
          <p:nvPr/>
        </p:nvPicPr>
        <p:blipFill>
          <a:blip r:embed="rId2"/>
          <a:stretch>
            <a:fillRect/>
          </a:stretch>
        </p:blipFill>
        <p:spPr>
          <a:xfrm>
            <a:off x="838200" y="1445588"/>
            <a:ext cx="4095072" cy="380037"/>
          </a:xfrm>
          <a:prstGeom prst="rect">
            <a:avLst/>
          </a:prstGeom>
        </p:spPr>
      </p:pic>
      <p:sp>
        <p:nvSpPr>
          <p:cNvPr id="9" name="Right Triangle 8">
            <a:extLst>
              <a:ext uri="{FF2B5EF4-FFF2-40B4-BE49-F238E27FC236}">
                <a16:creationId xmlns:a16="http://schemas.microsoft.com/office/drawing/2014/main" id="{CAE8206F-26DB-7D5D-153A-309947D204A5}"/>
              </a:ext>
            </a:extLst>
          </p:cNvPr>
          <p:cNvSpPr/>
          <p:nvPr/>
        </p:nvSpPr>
        <p:spPr>
          <a:xfrm rot="10800000">
            <a:off x="5891134" y="0"/>
            <a:ext cx="6300866" cy="4351338"/>
          </a:xfrm>
          <a:prstGeom prst="rtTriangle">
            <a:avLst/>
          </a:prstGeom>
          <a:blipFill dpi="0" rotWithShape="0">
            <a:blip r:embed="rId3"/>
            <a:srcRect/>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anual Input 13">
            <a:extLst>
              <a:ext uri="{FF2B5EF4-FFF2-40B4-BE49-F238E27FC236}">
                <a16:creationId xmlns:a16="http://schemas.microsoft.com/office/drawing/2014/main" id="{0339DC1F-0624-FA81-C1F0-C2FD73CED9A3}"/>
              </a:ext>
            </a:extLst>
          </p:cNvPr>
          <p:cNvSpPr/>
          <p:nvPr/>
        </p:nvSpPr>
        <p:spPr>
          <a:xfrm>
            <a:off x="5714054" y="3857182"/>
            <a:ext cx="6480293" cy="3000818"/>
          </a:xfrm>
          <a:prstGeom prst="flowChartManualInput">
            <a:avLst/>
          </a:prstGeom>
          <a:blipFill>
            <a:blip r:embed="rId4"/>
            <a:stretch>
              <a:fillRect t="-3654"/>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E500BC5-262D-6F6D-91D1-A972DF67A5F0}"/>
              </a:ext>
            </a:extLst>
          </p:cNvPr>
          <p:cNvSpPr txBox="1"/>
          <p:nvPr/>
        </p:nvSpPr>
        <p:spPr>
          <a:xfrm>
            <a:off x="4525629" y="6493045"/>
            <a:ext cx="6093500" cy="246221"/>
          </a:xfrm>
          <a:prstGeom prst="rect">
            <a:avLst/>
          </a:prstGeom>
          <a:noFill/>
        </p:spPr>
        <p:txBody>
          <a:bodyPr wrap="square">
            <a:spAutoFit/>
          </a:bodyPr>
          <a:lstStyle/>
          <a:p>
            <a:r>
              <a:rPr lang="en-US" sz="1000" dirty="0">
                <a:hlinkClick r:id="rId5"/>
              </a:rPr>
              <a:t>https://blog.nwf.org/2017/09/11-tips-to-keep-your-indoor-cat-happy/</a:t>
            </a:r>
            <a:r>
              <a:rPr lang="en-US" sz="1000" dirty="0"/>
              <a:t> </a:t>
            </a:r>
          </a:p>
        </p:txBody>
      </p:sp>
      <p:sp>
        <p:nvSpPr>
          <p:cNvPr id="15" name="Triangle 14">
            <a:extLst>
              <a:ext uri="{FF2B5EF4-FFF2-40B4-BE49-F238E27FC236}">
                <a16:creationId xmlns:a16="http://schemas.microsoft.com/office/drawing/2014/main" id="{273F0F2E-D0B6-31C9-F621-FD2449FD4D26}"/>
              </a:ext>
            </a:extLst>
          </p:cNvPr>
          <p:cNvSpPr/>
          <p:nvPr/>
        </p:nvSpPr>
        <p:spPr>
          <a:xfrm rot="21289629">
            <a:off x="5496994" y="-296357"/>
            <a:ext cx="6307511" cy="4446940"/>
          </a:xfrm>
          <a:prstGeom prst="triangle">
            <a:avLst>
              <a:gd name="adj" fmla="val 6492"/>
            </a:avLst>
          </a:prstGeom>
          <a:blipFill dpi="0" rotWithShape="0">
            <a:blip r:embed="rId6"/>
            <a:srcRect/>
            <a:stretch>
              <a:fillRect l="-33522" t="-3532" r="-4942" b="-78064"/>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848A15A-E7D2-E82A-0CC1-0C74300E5A77}"/>
              </a:ext>
            </a:extLst>
          </p:cNvPr>
          <p:cNvPicPr>
            <a:picLocks noChangeAspect="1"/>
          </p:cNvPicPr>
          <p:nvPr/>
        </p:nvPicPr>
        <p:blipFill>
          <a:blip r:embed="rId7"/>
          <a:stretch>
            <a:fillRect/>
          </a:stretch>
        </p:blipFill>
        <p:spPr>
          <a:xfrm>
            <a:off x="11507866" y="169777"/>
            <a:ext cx="584200" cy="647700"/>
          </a:xfrm>
          <a:prstGeom prst="rect">
            <a:avLst/>
          </a:prstGeom>
        </p:spPr>
      </p:pic>
      <p:pic>
        <p:nvPicPr>
          <p:cNvPr id="17" name="Picture 16">
            <a:extLst>
              <a:ext uri="{FF2B5EF4-FFF2-40B4-BE49-F238E27FC236}">
                <a16:creationId xmlns:a16="http://schemas.microsoft.com/office/drawing/2014/main" id="{502C98F9-CDAB-FB1F-F594-F8396240FCC7}"/>
              </a:ext>
            </a:extLst>
          </p:cNvPr>
          <p:cNvPicPr>
            <a:picLocks noChangeAspect="1"/>
          </p:cNvPicPr>
          <p:nvPr/>
        </p:nvPicPr>
        <p:blipFill>
          <a:blip r:embed="rId8"/>
          <a:stretch>
            <a:fillRect/>
          </a:stretch>
        </p:blipFill>
        <p:spPr>
          <a:xfrm>
            <a:off x="6096000" y="739605"/>
            <a:ext cx="584200" cy="647700"/>
          </a:xfrm>
          <a:prstGeom prst="rect">
            <a:avLst/>
          </a:prstGeom>
        </p:spPr>
      </p:pic>
      <p:pic>
        <p:nvPicPr>
          <p:cNvPr id="18" name="Picture 17">
            <a:extLst>
              <a:ext uri="{FF2B5EF4-FFF2-40B4-BE49-F238E27FC236}">
                <a16:creationId xmlns:a16="http://schemas.microsoft.com/office/drawing/2014/main" id="{D09673C8-A718-2D52-4489-C2DE8067E382}"/>
              </a:ext>
            </a:extLst>
          </p:cNvPr>
          <p:cNvPicPr>
            <a:picLocks noChangeAspect="1"/>
          </p:cNvPicPr>
          <p:nvPr/>
        </p:nvPicPr>
        <p:blipFill>
          <a:blip r:embed="rId9"/>
          <a:stretch>
            <a:fillRect/>
          </a:stretch>
        </p:blipFill>
        <p:spPr>
          <a:xfrm>
            <a:off x="11457899" y="4027489"/>
            <a:ext cx="584200" cy="647700"/>
          </a:xfrm>
          <a:prstGeom prst="rect">
            <a:avLst/>
          </a:prstGeom>
        </p:spPr>
      </p:pic>
      <p:sp>
        <p:nvSpPr>
          <p:cNvPr id="8" name="Content Placeholder 2">
            <a:extLst>
              <a:ext uri="{FF2B5EF4-FFF2-40B4-BE49-F238E27FC236}">
                <a16:creationId xmlns:a16="http://schemas.microsoft.com/office/drawing/2014/main" id="{5E44B5FB-F924-2297-DD41-B107FA83C812}"/>
              </a:ext>
            </a:extLst>
          </p:cNvPr>
          <p:cNvSpPr>
            <a:spLocks noGrp="1"/>
          </p:cNvSpPr>
          <p:nvPr>
            <p:ph idx="1"/>
          </p:nvPr>
        </p:nvSpPr>
        <p:spPr>
          <a:xfrm>
            <a:off x="838200" y="1825625"/>
            <a:ext cx="4873507" cy="4351338"/>
          </a:xfrm>
        </p:spPr>
        <p:txBody>
          <a:bodyPr>
            <a:normAutofit fontScale="85000" lnSpcReduction="10000"/>
          </a:bodyPr>
          <a:lstStyle/>
          <a:p>
            <a:pPr marL="514350" indent="-514350">
              <a:buFont typeface="+mj-lt"/>
              <a:buAutoNum type="arabicPeriod"/>
            </a:pPr>
            <a:r>
              <a:rPr lang="fr-FR" dirty="0">
                <a:solidFill>
                  <a:schemeClr val="bg2">
                    <a:lumMod val="75000"/>
                  </a:schemeClr>
                </a:solidFill>
              </a:rPr>
              <a:t>Fenêtres à l’épreuve des oiseaux</a:t>
            </a:r>
            <a:r>
              <a:rPr lang="en-US" dirty="0">
                <a:solidFill>
                  <a:schemeClr val="bg2">
                    <a:lumMod val="75000"/>
                  </a:schemeClr>
                </a:solidFill>
              </a:rPr>
              <a:t>!</a:t>
            </a:r>
          </a:p>
          <a:p>
            <a:pPr lvl="1"/>
            <a:r>
              <a:rPr lang="fr-FR" dirty="0">
                <a:solidFill>
                  <a:schemeClr val="bg2">
                    <a:lumMod val="75000"/>
                  </a:schemeClr>
                </a:solidFill>
              </a:rPr>
              <a:t>Cela aidera à réduire les collisions avec les fenêtres</a:t>
            </a:r>
          </a:p>
          <a:p>
            <a:pPr lvl="1"/>
            <a:r>
              <a:rPr lang="en-US" dirty="0" err="1">
                <a:solidFill>
                  <a:schemeClr val="bg2">
                    <a:lumMod val="75000"/>
                  </a:schemeClr>
                </a:solidFill>
              </a:rPr>
              <a:t>Visitez</a:t>
            </a:r>
            <a:r>
              <a:rPr lang="en-US" dirty="0">
                <a:solidFill>
                  <a:schemeClr val="bg2">
                    <a:lumMod val="75000"/>
                  </a:schemeClr>
                </a:solidFill>
              </a:rPr>
              <a:t> </a:t>
            </a:r>
            <a:r>
              <a:rPr lang="en-US" dirty="0">
                <a:solidFill>
                  <a:schemeClr val="bg2">
                    <a:lumMod val="75000"/>
                  </a:schemeClr>
                </a:solidFill>
                <a:hlinkClick r:id="rId10">
                  <a:extLst>
                    <a:ext uri="{A12FA001-AC4F-418D-AE19-62706E023703}">
                      <ahyp:hlinkClr xmlns:ahyp="http://schemas.microsoft.com/office/drawing/2018/hyperlinkcolor" val="tx"/>
                    </a:ext>
                  </a:extLst>
                </a:hlinkClick>
              </a:rPr>
              <a:t>FLAP</a:t>
            </a:r>
            <a:r>
              <a:rPr lang="en-US" dirty="0">
                <a:solidFill>
                  <a:schemeClr val="bg2">
                    <a:lumMod val="75000"/>
                  </a:schemeClr>
                </a:solidFill>
              </a:rPr>
              <a:t> pour plus </a:t>
            </a:r>
            <a:r>
              <a:rPr lang="en-US" dirty="0" err="1">
                <a:solidFill>
                  <a:schemeClr val="bg2">
                    <a:lumMod val="75000"/>
                  </a:schemeClr>
                </a:solidFill>
              </a:rPr>
              <a:t>d’info</a:t>
            </a:r>
            <a:endParaRPr lang="en-US" dirty="0">
              <a:solidFill>
                <a:schemeClr val="bg2">
                  <a:lumMod val="75000"/>
                </a:schemeClr>
              </a:solidFill>
            </a:endParaRPr>
          </a:p>
          <a:p>
            <a:pPr marL="514350" indent="-514350">
              <a:buFont typeface="+mj-lt"/>
              <a:buAutoNum type="arabicPeriod"/>
            </a:pPr>
            <a:r>
              <a:rPr lang="fr-FR" dirty="0"/>
              <a:t>Éteignez vos lumières pendent la nuit</a:t>
            </a:r>
            <a:r>
              <a:rPr lang="en-US" dirty="0"/>
              <a:t>!</a:t>
            </a:r>
          </a:p>
          <a:p>
            <a:pPr lvl="1"/>
            <a:r>
              <a:rPr lang="en-US" dirty="0"/>
              <a:t>Aide les </a:t>
            </a:r>
            <a:r>
              <a:rPr lang="en-US" dirty="0" err="1"/>
              <a:t>oiseaux</a:t>
            </a:r>
            <a:r>
              <a:rPr lang="en-US" dirty="0"/>
              <a:t> </a:t>
            </a:r>
            <a:r>
              <a:rPr lang="en-US" dirty="0" err="1"/>
              <a:t>migrateurs</a:t>
            </a:r>
            <a:endParaRPr lang="en-US" dirty="0"/>
          </a:p>
          <a:p>
            <a:pPr lvl="1"/>
            <a:r>
              <a:rPr lang="en-US" dirty="0" err="1"/>
              <a:t>Visitez</a:t>
            </a:r>
            <a:r>
              <a:rPr lang="en-US" dirty="0"/>
              <a:t> le </a:t>
            </a:r>
            <a:r>
              <a:rPr lang="en-US" dirty="0">
                <a:hlinkClick r:id="rId11"/>
              </a:rPr>
              <a:t>Programme "Lights Out"</a:t>
            </a:r>
            <a:r>
              <a:rPr lang="en-US" dirty="0"/>
              <a:t> pour savoir comment</a:t>
            </a:r>
          </a:p>
          <a:p>
            <a:pPr marL="514350" indent="-514350">
              <a:buFont typeface="+mj-lt"/>
              <a:buAutoNum type="arabicPeriod"/>
            </a:pPr>
            <a:r>
              <a:rPr lang="fr-FR" dirty="0">
                <a:solidFill>
                  <a:schemeClr val="bg2">
                    <a:lumMod val="75000"/>
                  </a:schemeClr>
                </a:solidFill>
              </a:rPr>
              <a:t>Ne laissez pas votre chat sortir</a:t>
            </a:r>
            <a:r>
              <a:rPr lang="en-US" dirty="0">
                <a:solidFill>
                  <a:schemeClr val="bg2">
                    <a:lumMod val="75000"/>
                  </a:schemeClr>
                </a:solidFill>
              </a:rPr>
              <a:t>!</a:t>
            </a:r>
          </a:p>
          <a:p>
            <a:pPr lvl="1"/>
            <a:r>
              <a:rPr lang="fr-FR" dirty="0">
                <a:solidFill>
                  <a:schemeClr val="bg2">
                    <a:lumMod val="75000"/>
                  </a:schemeClr>
                </a:solidFill>
                <a:effectLst/>
                <a:ea typeface="Calibri" panose="020F0502020204030204" pitchFamily="34" charset="0"/>
              </a:rPr>
              <a:t>Les chats sont l’un des meilleurs prédateurs imaginables et adorent chasser les oiseaux</a:t>
            </a:r>
            <a:endParaRPr lang="en-US" dirty="0">
              <a:solidFill>
                <a:schemeClr val="bg2">
                  <a:lumMod val="75000"/>
                </a:schemeClr>
              </a:solidFill>
            </a:endParaRPr>
          </a:p>
        </p:txBody>
      </p:sp>
      <p:sp>
        <p:nvSpPr>
          <p:cNvPr id="10" name="Title 1">
            <a:extLst>
              <a:ext uri="{FF2B5EF4-FFF2-40B4-BE49-F238E27FC236}">
                <a16:creationId xmlns:a16="http://schemas.microsoft.com/office/drawing/2014/main" id="{DCBBAA76-261C-A07C-8618-E2DBB0243F6A}"/>
              </a:ext>
            </a:extLst>
          </p:cNvPr>
          <p:cNvSpPr txBox="1">
            <a:spLocks/>
          </p:cNvSpPr>
          <p:nvPr/>
        </p:nvSpPr>
        <p:spPr>
          <a:xfrm>
            <a:off x="838200" y="211629"/>
            <a:ext cx="55326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a:t>Que pouvons-nous faire pour aider</a:t>
            </a:r>
            <a:r>
              <a:rPr lang="en-US" dirty="0"/>
              <a:t>?</a:t>
            </a:r>
          </a:p>
        </p:txBody>
      </p:sp>
    </p:spTree>
    <p:extLst>
      <p:ext uri="{BB962C8B-B14F-4D97-AF65-F5344CB8AC3E}">
        <p14:creationId xmlns:p14="http://schemas.microsoft.com/office/powerpoint/2010/main" val="14519570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DF5768B-B9FA-8CCA-ED40-91174F4E0407}"/>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A41ABFE7-49E9-010E-143C-79E74EB42B2E}"/>
              </a:ext>
            </a:extLst>
          </p:cNvPr>
          <p:cNvSpPr txBox="1"/>
          <p:nvPr/>
        </p:nvSpPr>
        <p:spPr>
          <a:xfrm>
            <a:off x="568960" y="3931920"/>
            <a:ext cx="6847840" cy="1808480"/>
          </a:xfrm>
          <a:prstGeom prst="rect">
            <a:avLst/>
          </a:prstGeom>
          <a:solidFill>
            <a:srgbClr val="0E1A28"/>
          </a:solidFill>
        </p:spPr>
        <p:txBody>
          <a:bodyPr wrap="square" rtlCol="0">
            <a:spAutoFit/>
          </a:bodyPr>
          <a:lstStyle/>
          <a:p>
            <a:r>
              <a:rPr lang="fr-CA" sz="3600" dirty="0">
                <a:solidFill>
                  <a:schemeClr val="accent6">
                    <a:lumMod val="40000"/>
                    <a:lumOff val="60000"/>
                  </a:schemeClr>
                </a:solidFill>
              </a:rPr>
              <a:t>La Pollution Lumineuse</a:t>
            </a:r>
          </a:p>
          <a:p>
            <a:pPr marL="571500" indent="-571500">
              <a:buFont typeface="Arial" panose="020B0604020202020204" pitchFamily="34" charset="0"/>
              <a:buChar char="•"/>
            </a:pPr>
            <a:r>
              <a:rPr lang="fr-FR" sz="3600" dirty="0">
                <a:solidFill>
                  <a:schemeClr val="accent6">
                    <a:lumMod val="40000"/>
                    <a:lumOff val="60000"/>
                  </a:schemeClr>
                </a:solidFill>
              </a:rPr>
              <a:t>Savez-vous ce qu’est la pollution lumineuse?</a:t>
            </a:r>
            <a:endParaRPr lang="fr-CA" sz="3600" dirty="0">
              <a:solidFill>
                <a:schemeClr val="accent6">
                  <a:lumMod val="40000"/>
                  <a:lumOff val="60000"/>
                </a:schemeClr>
              </a:solidFill>
            </a:endParaRPr>
          </a:p>
        </p:txBody>
      </p:sp>
    </p:spTree>
    <p:extLst>
      <p:ext uri="{BB962C8B-B14F-4D97-AF65-F5344CB8AC3E}">
        <p14:creationId xmlns:p14="http://schemas.microsoft.com/office/powerpoint/2010/main" val="13842392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3484C3C-E9B4-4485-4292-4B695713FF96}"/>
              </a:ext>
            </a:extLst>
          </p:cNvPr>
          <p:cNvSpPr>
            <a:spLocks noGrp="1"/>
          </p:cNvSpPr>
          <p:nvPr>
            <p:ph type="title"/>
          </p:nvPr>
        </p:nvSpPr>
        <p:spPr/>
        <p:txBody>
          <a:bodyPr/>
          <a:lstStyle/>
          <a:p>
            <a:endParaRPr lang="en-US"/>
          </a:p>
        </p:txBody>
      </p:sp>
      <p:sp>
        <p:nvSpPr>
          <p:cNvPr id="5" name="Content Placeholder 4">
            <a:extLst>
              <a:ext uri="{FF2B5EF4-FFF2-40B4-BE49-F238E27FC236}">
                <a16:creationId xmlns:a16="http://schemas.microsoft.com/office/drawing/2014/main" id="{2226BC43-7CFB-886F-9E93-B34BCF418C77}"/>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AFB28A4C-65D4-9331-74E2-21510B746A1B}"/>
              </a:ext>
            </a:extLst>
          </p:cNvPr>
          <p:cNvPicPr>
            <a:picLocks noChangeAspect="1"/>
          </p:cNvPicPr>
          <p:nvPr/>
        </p:nvPicPr>
        <p:blipFill>
          <a:blip r:embed="rId2"/>
          <a:stretch>
            <a:fillRect/>
          </a:stretch>
        </p:blipFill>
        <p:spPr>
          <a:xfrm>
            <a:off x="0" y="0"/>
            <a:ext cx="12192000" cy="6858000"/>
          </a:xfrm>
          <a:prstGeom prst="rect">
            <a:avLst/>
          </a:prstGeom>
        </p:spPr>
      </p:pic>
      <p:sp>
        <p:nvSpPr>
          <p:cNvPr id="1165" name="TextBox 1164">
            <a:extLst>
              <a:ext uri="{FF2B5EF4-FFF2-40B4-BE49-F238E27FC236}">
                <a16:creationId xmlns:a16="http://schemas.microsoft.com/office/drawing/2014/main" id="{F565A05F-AF4C-C1DD-7739-C17A32C7A2E9}"/>
              </a:ext>
            </a:extLst>
          </p:cNvPr>
          <p:cNvSpPr txBox="1"/>
          <p:nvPr/>
        </p:nvSpPr>
        <p:spPr>
          <a:xfrm>
            <a:off x="637540" y="3630553"/>
            <a:ext cx="7734300" cy="2862322"/>
          </a:xfrm>
          <a:prstGeom prst="rect">
            <a:avLst/>
          </a:prstGeom>
          <a:solidFill>
            <a:srgbClr val="0E1A28"/>
          </a:solidFill>
        </p:spPr>
        <p:txBody>
          <a:bodyPr wrap="square" rtlCol="0">
            <a:spAutoFit/>
          </a:bodyPr>
          <a:lstStyle/>
          <a:p>
            <a:r>
              <a:rPr lang="fr-CA" sz="3600" dirty="0">
                <a:solidFill>
                  <a:schemeClr val="accent6">
                    <a:lumMod val="40000"/>
                    <a:lumOff val="60000"/>
                  </a:schemeClr>
                </a:solidFill>
              </a:rPr>
              <a:t>La Pollution Lumineuse</a:t>
            </a:r>
          </a:p>
          <a:p>
            <a:pPr marL="571500" indent="-571500">
              <a:buFont typeface="Arial" panose="020B0604020202020204" pitchFamily="34" charset="0"/>
              <a:buChar char="•"/>
            </a:pPr>
            <a:r>
              <a:rPr lang="fr-FR" sz="3600" dirty="0">
                <a:solidFill>
                  <a:schemeClr val="accent6">
                    <a:lumMod val="40000"/>
                    <a:lumOff val="60000"/>
                  </a:schemeClr>
                </a:solidFill>
              </a:rPr>
              <a:t>Savez-vous ce qu’est la pollution lumineuse?</a:t>
            </a:r>
          </a:p>
          <a:p>
            <a:pPr marL="1028700" lvl="1" indent="-571500">
              <a:buFont typeface="Arial" panose="020B0604020202020204" pitchFamily="34" charset="0"/>
              <a:buChar char="•"/>
            </a:pPr>
            <a:r>
              <a:rPr lang="fr-CA" sz="2400" dirty="0">
                <a:solidFill>
                  <a:schemeClr val="accent6">
                    <a:lumMod val="40000"/>
                    <a:lumOff val="60000"/>
                  </a:schemeClr>
                </a:solidFill>
              </a:rPr>
              <a:t>Nos lumières altèrent le ciel nocturne</a:t>
            </a:r>
          </a:p>
          <a:p>
            <a:pPr marL="1028700" lvl="1" indent="-571500">
              <a:buFont typeface="Arial" panose="020B0604020202020204" pitchFamily="34" charset="0"/>
              <a:buChar char="•"/>
            </a:pPr>
            <a:r>
              <a:rPr lang="fr-FR" sz="2400" dirty="0">
                <a:solidFill>
                  <a:schemeClr val="accent6">
                    <a:lumMod val="40000"/>
                    <a:lumOff val="60000"/>
                  </a:schemeClr>
                </a:solidFill>
              </a:rPr>
              <a:t>Impacts négatifs importants sur la santé des êtres humains et de la faune</a:t>
            </a:r>
            <a:endParaRPr lang="fr-CA" sz="2400" dirty="0">
              <a:solidFill>
                <a:schemeClr val="accent6">
                  <a:lumMod val="40000"/>
                  <a:lumOff val="60000"/>
                </a:schemeClr>
              </a:solidFill>
            </a:endParaRPr>
          </a:p>
        </p:txBody>
      </p:sp>
    </p:spTree>
    <p:extLst>
      <p:ext uri="{BB962C8B-B14F-4D97-AF65-F5344CB8AC3E}">
        <p14:creationId xmlns:p14="http://schemas.microsoft.com/office/powerpoint/2010/main" val="29477350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1865F-B329-EA4B-BB79-E34870E53FD2}"/>
              </a:ext>
            </a:extLst>
          </p:cNvPr>
          <p:cNvSpPr>
            <a:spLocks noGrp="1"/>
          </p:cNvSpPr>
          <p:nvPr>
            <p:ph type="title"/>
          </p:nvPr>
        </p:nvSpPr>
        <p:spPr>
          <a:xfrm>
            <a:off x="640080" y="-41279"/>
            <a:ext cx="4368602" cy="1956841"/>
          </a:xfrm>
        </p:spPr>
        <p:txBody>
          <a:bodyPr anchor="b">
            <a:normAutofit/>
          </a:bodyPr>
          <a:lstStyle/>
          <a:p>
            <a:r>
              <a:rPr lang="en-US" sz="5400" dirty="0"/>
              <a:t>La Pollution </a:t>
            </a:r>
            <a:r>
              <a:rPr lang="en-US" sz="5400" dirty="0" err="1"/>
              <a:t>Lumineuse</a:t>
            </a:r>
            <a:endParaRPr lang="en-US" sz="5400" dirty="0"/>
          </a:p>
        </p:txBody>
      </p:sp>
      <p:sp>
        <p:nvSpPr>
          <p:cNvPr id="3" name="Content Placeholder 2">
            <a:extLst>
              <a:ext uri="{FF2B5EF4-FFF2-40B4-BE49-F238E27FC236}">
                <a16:creationId xmlns:a16="http://schemas.microsoft.com/office/drawing/2014/main" id="{F2B98A4C-B50A-434E-A22C-9F683E44484E}"/>
              </a:ext>
            </a:extLst>
          </p:cNvPr>
          <p:cNvSpPr>
            <a:spLocks noGrp="1"/>
          </p:cNvSpPr>
          <p:nvPr>
            <p:ph idx="1"/>
          </p:nvPr>
        </p:nvSpPr>
        <p:spPr>
          <a:xfrm>
            <a:off x="640080" y="2251926"/>
            <a:ext cx="4671622" cy="3320668"/>
          </a:xfrm>
        </p:spPr>
        <p:txBody>
          <a:bodyPr>
            <a:noAutofit/>
          </a:bodyPr>
          <a:lstStyle/>
          <a:p>
            <a:r>
              <a:rPr lang="fr-FR" dirty="0">
                <a:effectLst/>
                <a:ea typeface="Calibri" panose="020F0502020204030204" pitchFamily="34" charset="0"/>
              </a:rPr>
              <a:t>80% des oiseux qui migrent en Amérique du Nord, le font principalement la nuit</a:t>
            </a:r>
            <a:endParaRPr lang="en-US" dirty="0"/>
          </a:p>
          <a:p>
            <a:r>
              <a:rPr lang="fr-FR" dirty="0"/>
              <a:t>Comment pensez-vous que nos lumières peuvent affecter les oiseaux?</a:t>
            </a:r>
            <a:endParaRPr lang="en-US" dirty="0"/>
          </a:p>
        </p:txBody>
      </p:sp>
      <p:pic>
        <p:nvPicPr>
          <p:cNvPr id="1028" name="Picture 4" descr="A view of a city at night&#10;&#10;Description automatically generated with low confidence">
            <a:extLst>
              <a:ext uri="{FF2B5EF4-FFF2-40B4-BE49-F238E27FC236}">
                <a16:creationId xmlns:a16="http://schemas.microsoft.com/office/drawing/2014/main" id="{A6D2DC53-3626-CC42-ADCD-1B737BA1E7A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3579"/>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C4F707D-29C6-C649-BC48-D5E7BEF46C4D}"/>
              </a:ext>
            </a:extLst>
          </p:cNvPr>
          <p:cNvPicPr>
            <a:picLocks noChangeAspect="1"/>
          </p:cNvPicPr>
          <p:nvPr/>
        </p:nvPicPr>
        <p:blipFill>
          <a:blip r:embed="rId4"/>
          <a:stretch>
            <a:fillRect/>
          </a:stretch>
        </p:blipFill>
        <p:spPr>
          <a:xfrm>
            <a:off x="640080" y="1871889"/>
            <a:ext cx="3946910" cy="380037"/>
          </a:xfrm>
          <a:prstGeom prst="rect">
            <a:avLst/>
          </a:prstGeom>
        </p:spPr>
      </p:pic>
      <p:sp>
        <p:nvSpPr>
          <p:cNvPr id="8" name="TextBox 7">
            <a:extLst>
              <a:ext uri="{FF2B5EF4-FFF2-40B4-BE49-F238E27FC236}">
                <a16:creationId xmlns:a16="http://schemas.microsoft.com/office/drawing/2014/main" id="{A9DBC59F-B438-2B47-9DD0-4403719F0E75}"/>
              </a:ext>
            </a:extLst>
          </p:cNvPr>
          <p:cNvSpPr txBox="1"/>
          <p:nvPr/>
        </p:nvSpPr>
        <p:spPr>
          <a:xfrm>
            <a:off x="6096000" y="6611769"/>
            <a:ext cx="6093500"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hlinkClick r:id="rId5"/>
              </a:rPr>
              <a:t>https://www.audubon.org/lights-out-program</a:t>
            </a:r>
            <a:endParaRPr lang="en-US" sz="1000" dirty="0"/>
          </a:p>
        </p:txBody>
      </p:sp>
    </p:spTree>
    <p:extLst>
      <p:ext uri="{BB962C8B-B14F-4D97-AF65-F5344CB8AC3E}">
        <p14:creationId xmlns:p14="http://schemas.microsoft.com/office/powerpoint/2010/main" val="16261693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C4F707D-29C6-C649-BC48-D5E7BEF46C4D}"/>
              </a:ext>
            </a:extLst>
          </p:cNvPr>
          <p:cNvPicPr>
            <a:picLocks noChangeAspect="1"/>
          </p:cNvPicPr>
          <p:nvPr/>
        </p:nvPicPr>
        <p:blipFill>
          <a:blip r:embed="rId3"/>
          <a:stretch>
            <a:fillRect/>
          </a:stretch>
        </p:blipFill>
        <p:spPr>
          <a:xfrm>
            <a:off x="629920" y="1913115"/>
            <a:ext cx="3946910" cy="380037"/>
          </a:xfrm>
          <a:prstGeom prst="rect">
            <a:avLst/>
          </a:prstGeom>
        </p:spPr>
      </p:pic>
      <p:sp>
        <p:nvSpPr>
          <p:cNvPr id="3" name="Content Placeholder 2">
            <a:extLst>
              <a:ext uri="{FF2B5EF4-FFF2-40B4-BE49-F238E27FC236}">
                <a16:creationId xmlns:a16="http://schemas.microsoft.com/office/drawing/2014/main" id="{F2B98A4C-B50A-434E-A22C-9F683E44484E}"/>
              </a:ext>
            </a:extLst>
          </p:cNvPr>
          <p:cNvSpPr>
            <a:spLocks noGrp="1"/>
          </p:cNvSpPr>
          <p:nvPr>
            <p:ph idx="1"/>
          </p:nvPr>
        </p:nvSpPr>
        <p:spPr>
          <a:xfrm>
            <a:off x="488570" y="2103133"/>
            <a:ext cx="4671622" cy="3320668"/>
          </a:xfrm>
        </p:spPr>
        <p:txBody>
          <a:bodyPr>
            <a:noAutofit/>
          </a:bodyPr>
          <a:lstStyle/>
          <a:p>
            <a:r>
              <a:rPr lang="fr-FR" dirty="0">
                <a:effectLst/>
                <a:ea typeface="Calibri" panose="020F0502020204030204" pitchFamily="34" charset="0"/>
              </a:rPr>
              <a:t>80% des oiseux qui migrent en Amérique du Nord le font principalement la nuit</a:t>
            </a:r>
            <a:endParaRPr lang="en-US" dirty="0"/>
          </a:p>
          <a:p>
            <a:r>
              <a:rPr lang="fr-FR" dirty="0"/>
              <a:t>Comment pensez-vous que nos lumières peuvent affecter les oiseaux?</a:t>
            </a:r>
            <a:endParaRPr lang="en-US" dirty="0"/>
          </a:p>
          <a:p>
            <a:pPr lvl="1"/>
            <a:r>
              <a:rPr lang="fr-FR" dirty="0">
                <a:effectLst/>
                <a:ea typeface="Calibri" panose="020F0502020204030204" pitchFamily="34" charset="0"/>
              </a:rPr>
              <a:t>Désorientation</a:t>
            </a:r>
          </a:p>
          <a:p>
            <a:pPr lvl="1"/>
            <a:r>
              <a:rPr lang="en-CA" dirty="0"/>
              <a:t>A</a:t>
            </a:r>
            <a:r>
              <a:rPr lang="fr-FR" dirty="0" err="1">
                <a:effectLst/>
                <a:ea typeface="Calibri" panose="020F0502020204030204" pitchFamily="34" charset="0"/>
              </a:rPr>
              <a:t>ttraction</a:t>
            </a:r>
            <a:r>
              <a:rPr lang="fr-FR" dirty="0">
                <a:effectLst/>
                <a:ea typeface="Calibri" panose="020F0502020204030204" pitchFamily="34" charset="0"/>
              </a:rPr>
              <a:t> en direction des grands centres urbains et loin des lieux de halte idéaux</a:t>
            </a:r>
          </a:p>
          <a:p>
            <a:pPr lvl="1"/>
            <a:r>
              <a:rPr lang="en-CA" dirty="0"/>
              <a:t>Une </a:t>
            </a:r>
            <a:r>
              <a:rPr lang="en-CA" dirty="0" err="1"/>
              <a:t>dépense</a:t>
            </a:r>
            <a:r>
              <a:rPr lang="en-CA" dirty="0"/>
              <a:t> </a:t>
            </a:r>
            <a:r>
              <a:rPr lang="en-CA" dirty="0" err="1"/>
              <a:t>d’énergie</a:t>
            </a:r>
            <a:r>
              <a:rPr lang="en-CA" dirty="0"/>
              <a:t> inutile</a:t>
            </a:r>
          </a:p>
        </p:txBody>
      </p:sp>
      <p:pic>
        <p:nvPicPr>
          <p:cNvPr id="1028" name="Picture 4" descr="A view of a city at night&#10;&#10;Description automatically generated with low confidence">
            <a:extLst>
              <a:ext uri="{FF2B5EF4-FFF2-40B4-BE49-F238E27FC236}">
                <a16:creationId xmlns:a16="http://schemas.microsoft.com/office/drawing/2014/main" id="{A6D2DC53-3626-CC42-ADCD-1B737BA1E7A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3579"/>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9DBC59F-B438-2B47-9DD0-4403719F0E75}"/>
              </a:ext>
            </a:extLst>
          </p:cNvPr>
          <p:cNvSpPr txBox="1"/>
          <p:nvPr/>
        </p:nvSpPr>
        <p:spPr>
          <a:xfrm>
            <a:off x="6096000" y="6611769"/>
            <a:ext cx="6093500"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hlinkClick r:id="rId5"/>
              </a:rPr>
              <a:t>https://www.audubon.org/lights-out-program</a:t>
            </a:r>
            <a:endParaRPr lang="en-US" sz="1000" dirty="0"/>
          </a:p>
        </p:txBody>
      </p:sp>
      <p:sp>
        <p:nvSpPr>
          <p:cNvPr id="6" name="Title 1">
            <a:extLst>
              <a:ext uri="{FF2B5EF4-FFF2-40B4-BE49-F238E27FC236}">
                <a16:creationId xmlns:a16="http://schemas.microsoft.com/office/drawing/2014/main" id="{760D7531-8A27-B657-40F0-BF7E45F5748D}"/>
              </a:ext>
            </a:extLst>
          </p:cNvPr>
          <p:cNvSpPr txBox="1">
            <a:spLocks/>
          </p:cNvSpPr>
          <p:nvPr/>
        </p:nvSpPr>
        <p:spPr>
          <a:xfrm>
            <a:off x="640080" y="0"/>
            <a:ext cx="4368602" cy="195684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dirty="0"/>
              <a:t>La Pollution </a:t>
            </a:r>
            <a:r>
              <a:rPr lang="en-US" sz="5400" dirty="0" err="1"/>
              <a:t>Lumineuse</a:t>
            </a:r>
            <a:endParaRPr lang="en-US" sz="5400" dirty="0"/>
          </a:p>
        </p:txBody>
      </p:sp>
    </p:spTree>
    <p:extLst>
      <p:ext uri="{BB962C8B-B14F-4D97-AF65-F5344CB8AC3E}">
        <p14:creationId xmlns:p14="http://schemas.microsoft.com/office/powerpoint/2010/main" val="1972313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B8C092-978C-3D8A-9B23-594FEF6246E5}"/>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2E0FC5F8-C6C1-7107-AD6B-5312938916BF}"/>
              </a:ext>
            </a:extLst>
          </p:cNvPr>
          <p:cNvPicPr>
            <a:picLocks noChangeAspect="1"/>
          </p:cNvPicPr>
          <p:nvPr/>
        </p:nvPicPr>
        <p:blipFill>
          <a:blip r:embed="rId3"/>
          <a:stretch>
            <a:fillRect/>
          </a:stretch>
        </p:blipFill>
        <p:spPr>
          <a:xfrm>
            <a:off x="0" y="1"/>
            <a:ext cx="12192000" cy="6858000"/>
          </a:xfrm>
          <a:prstGeom prst="rect">
            <a:avLst/>
          </a:prstGeom>
        </p:spPr>
      </p:pic>
      <p:sp>
        <p:nvSpPr>
          <p:cNvPr id="2" name="TextBox 1">
            <a:extLst>
              <a:ext uri="{FF2B5EF4-FFF2-40B4-BE49-F238E27FC236}">
                <a16:creationId xmlns:a16="http://schemas.microsoft.com/office/drawing/2014/main" id="{886A1544-7595-B07B-6288-4E04B40F48C0}"/>
              </a:ext>
            </a:extLst>
          </p:cNvPr>
          <p:cNvSpPr txBox="1"/>
          <p:nvPr/>
        </p:nvSpPr>
        <p:spPr>
          <a:xfrm>
            <a:off x="177800" y="103515"/>
            <a:ext cx="1127760" cy="523220"/>
          </a:xfrm>
          <a:prstGeom prst="rect">
            <a:avLst/>
          </a:prstGeom>
          <a:solidFill>
            <a:srgbClr val="0F111E"/>
          </a:solidFill>
        </p:spPr>
        <p:txBody>
          <a:bodyPr wrap="square" rtlCol="0">
            <a:spAutoFit/>
          </a:bodyPr>
          <a:lstStyle/>
          <a:p>
            <a:r>
              <a:rPr lang="fr-CA" sz="2800" b="1" dirty="0">
                <a:solidFill>
                  <a:schemeClr val="bg1"/>
                </a:solidFill>
              </a:rPr>
              <a:t>Avant</a:t>
            </a:r>
          </a:p>
        </p:txBody>
      </p:sp>
      <p:sp>
        <p:nvSpPr>
          <p:cNvPr id="5" name="TextBox 4">
            <a:extLst>
              <a:ext uri="{FF2B5EF4-FFF2-40B4-BE49-F238E27FC236}">
                <a16:creationId xmlns:a16="http://schemas.microsoft.com/office/drawing/2014/main" id="{00F06646-725A-C06B-DBB5-F45AD5374F9C}"/>
              </a:ext>
            </a:extLst>
          </p:cNvPr>
          <p:cNvSpPr txBox="1"/>
          <p:nvPr/>
        </p:nvSpPr>
        <p:spPr>
          <a:xfrm>
            <a:off x="6304280" y="103515"/>
            <a:ext cx="1127760" cy="523220"/>
          </a:xfrm>
          <a:prstGeom prst="rect">
            <a:avLst/>
          </a:prstGeom>
          <a:solidFill>
            <a:srgbClr val="011846"/>
          </a:solidFill>
        </p:spPr>
        <p:txBody>
          <a:bodyPr wrap="square" rtlCol="0">
            <a:spAutoFit/>
          </a:bodyPr>
          <a:lstStyle/>
          <a:p>
            <a:r>
              <a:rPr lang="fr-CA" sz="2800" b="1" dirty="0">
                <a:solidFill>
                  <a:schemeClr val="bg1"/>
                </a:solidFill>
              </a:rPr>
              <a:t>Après</a:t>
            </a:r>
          </a:p>
        </p:txBody>
      </p:sp>
      <p:sp>
        <p:nvSpPr>
          <p:cNvPr id="6" name="TextBox 5">
            <a:extLst>
              <a:ext uri="{FF2B5EF4-FFF2-40B4-BE49-F238E27FC236}">
                <a16:creationId xmlns:a16="http://schemas.microsoft.com/office/drawing/2014/main" id="{3D2F5367-0FFC-CB87-AFB5-3C913FCA92A1}"/>
              </a:ext>
            </a:extLst>
          </p:cNvPr>
          <p:cNvSpPr txBox="1"/>
          <p:nvPr/>
        </p:nvSpPr>
        <p:spPr>
          <a:xfrm>
            <a:off x="533400" y="4032764"/>
            <a:ext cx="4099560" cy="677108"/>
          </a:xfrm>
          <a:prstGeom prst="rect">
            <a:avLst/>
          </a:prstGeom>
          <a:solidFill>
            <a:srgbClr val="79503C"/>
          </a:solidFill>
        </p:spPr>
        <p:txBody>
          <a:bodyPr wrap="square" rtlCol="0">
            <a:spAutoFit/>
          </a:bodyPr>
          <a:lstStyle/>
          <a:p>
            <a:r>
              <a:rPr lang="fr-CA" sz="3800" dirty="0">
                <a:solidFill>
                  <a:schemeClr val="bg1"/>
                </a:solidFill>
              </a:rPr>
              <a:t>Que peut-on faire? </a:t>
            </a:r>
          </a:p>
        </p:txBody>
      </p:sp>
    </p:spTree>
    <p:extLst>
      <p:ext uri="{BB962C8B-B14F-4D97-AF65-F5344CB8AC3E}">
        <p14:creationId xmlns:p14="http://schemas.microsoft.com/office/powerpoint/2010/main" val="22470120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C70C3C1-7766-41C0-358E-951114DB5703}"/>
              </a:ext>
            </a:extLst>
          </p:cNvPr>
          <p:cNvSpPr>
            <a:spLocks noGrp="1"/>
          </p:cNvSpPr>
          <p:nvPr>
            <p:ph type="title"/>
          </p:nvPr>
        </p:nvSpPr>
        <p:spPr/>
        <p:txBody>
          <a:bodyPr/>
          <a:lstStyle/>
          <a:p>
            <a:endParaRPr lang="en-US"/>
          </a:p>
        </p:txBody>
      </p:sp>
      <p:sp>
        <p:nvSpPr>
          <p:cNvPr id="5" name="Content Placeholder 4">
            <a:extLst>
              <a:ext uri="{FF2B5EF4-FFF2-40B4-BE49-F238E27FC236}">
                <a16:creationId xmlns:a16="http://schemas.microsoft.com/office/drawing/2014/main" id="{6552F7E1-B7D3-638C-D6B4-B664FDF6F3D6}"/>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8121B29F-0613-3E6D-78EA-3619ABDC1193}"/>
              </a:ext>
            </a:extLst>
          </p:cNvPr>
          <p:cNvPicPr>
            <a:picLocks noChangeAspect="1"/>
          </p:cNvPicPr>
          <p:nvPr/>
        </p:nvPicPr>
        <p:blipFill>
          <a:blip r:embed="rId3"/>
          <a:stretch>
            <a:fillRect/>
          </a:stretch>
        </p:blipFill>
        <p:spPr>
          <a:xfrm>
            <a:off x="0" y="-1"/>
            <a:ext cx="12192000" cy="6858001"/>
          </a:xfrm>
          <a:prstGeom prst="rect">
            <a:avLst/>
          </a:prstGeom>
        </p:spPr>
      </p:pic>
      <p:sp>
        <p:nvSpPr>
          <p:cNvPr id="2" name="TextBox 1">
            <a:extLst>
              <a:ext uri="{FF2B5EF4-FFF2-40B4-BE49-F238E27FC236}">
                <a16:creationId xmlns:a16="http://schemas.microsoft.com/office/drawing/2014/main" id="{F1D300D1-3A72-20B5-C13C-4E424CBED0F6}"/>
              </a:ext>
            </a:extLst>
          </p:cNvPr>
          <p:cNvSpPr txBox="1"/>
          <p:nvPr/>
        </p:nvSpPr>
        <p:spPr>
          <a:xfrm>
            <a:off x="533400" y="4032764"/>
            <a:ext cx="5125720" cy="2154436"/>
          </a:xfrm>
          <a:prstGeom prst="rect">
            <a:avLst/>
          </a:prstGeom>
          <a:solidFill>
            <a:srgbClr val="79503C"/>
          </a:solidFill>
        </p:spPr>
        <p:txBody>
          <a:bodyPr wrap="square" rtlCol="0">
            <a:spAutoFit/>
          </a:bodyPr>
          <a:lstStyle/>
          <a:p>
            <a:r>
              <a:rPr lang="fr-CA" sz="3800" dirty="0">
                <a:solidFill>
                  <a:schemeClr val="bg1"/>
                </a:solidFill>
              </a:rPr>
              <a:t>Que peut-on faire?</a:t>
            </a:r>
          </a:p>
          <a:p>
            <a:pPr marL="1028700" lvl="1" indent="-571500">
              <a:buFont typeface="Arial" panose="020B0604020202020204" pitchFamily="34" charset="0"/>
              <a:buChar char="•"/>
            </a:pPr>
            <a:r>
              <a:rPr lang="fr-FR" sz="2400" dirty="0">
                <a:solidFill>
                  <a:schemeClr val="bg1"/>
                </a:solidFill>
              </a:rPr>
              <a:t>Éteindre les lumières pendant la nuit</a:t>
            </a:r>
            <a:r>
              <a:rPr lang="fr-CA" sz="2400" dirty="0">
                <a:solidFill>
                  <a:schemeClr val="bg1"/>
                </a:solidFill>
              </a:rPr>
              <a:t> </a:t>
            </a:r>
          </a:p>
          <a:p>
            <a:pPr marL="1028700" lvl="1" indent="-571500">
              <a:buFont typeface="Arial" panose="020B0604020202020204" pitchFamily="34" charset="0"/>
              <a:buChar char="•"/>
            </a:pPr>
            <a:r>
              <a:rPr lang="fr-FR" sz="2400" dirty="0">
                <a:solidFill>
                  <a:schemeClr val="bg1"/>
                </a:solidFill>
              </a:rPr>
              <a:t>Utiliser des minuteries et des détecteurs de mouvement</a:t>
            </a:r>
            <a:endParaRPr lang="fr-CA" sz="2400" dirty="0">
              <a:solidFill>
                <a:schemeClr val="bg1"/>
              </a:solidFill>
            </a:endParaRPr>
          </a:p>
        </p:txBody>
      </p:sp>
    </p:spTree>
    <p:extLst>
      <p:ext uri="{BB962C8B-B14F-4D97-AF65-F5344CB8AC3E}">
        <p14:creationId xmlns:p14="http://schemas.microsoft.com/office/powerpoint/2010/main" val="35753531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85F7C-7CD7-2747-936C-2EC23382A04E}"/>
              </a:ext>
            </a:extLst>
          </p:cNvPr>
          <p:cNvSpPr>
            <a:spLocks noGrp="1"/>
          </p:cNvSpPr>
          <p:nvPr>
            <p:ph type="title"/>
          </p:nvPr>
        </p:nvSpPr>
        <p:spPr>
          <a:xfrm>
            <a:off x="331111" y="4425611"/>
            <a:ext cx="3290887" cy="2452687"/>
          </a:xfrm>
        </p:spPr>
        <p:txBody>
          <a:bodyPr anchor="ctr">
            <a:normAutofit/>
          </a:bodyPr>
          <a:lstStyle/>
          <a:p>
            <a:r>
              <a:rPr lang="en-US" sz="3600" dirty="0"/>
              <a:t>Que </a:t>
            </a:r>
            <a:r>
              <a:rPr lang="en-US" sz="3600" dirty="0" err="1"/>
              <a:t>peut</a:t>
            </a:r>
            <a:r>
              <a:rPr lang="en-US" sz="3600" dirty="0"/>
              <a:t>-on faire?</a:t>
            </a:r>
          </a:p>
        </p:txBody>
      </p:sp>
      <p:pic>
        <p:nvPicPr>
          <p:cNvPr id="16386" name="Picture 2" descr="Light Pollution Resources from NSN | Night Sky Network">
            <a:extLst>
              <a:ext uri="{FF2B5EF4-FFF2-40B4-BE49-F238E27FC236}">
                <a16:creationId xmlns:a16="http://schemas.microsoft.com/office/drawing/2014/main" id="{C477ADB6-7BA2-324C-A8DB-301C4D048FF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182" b="6582"/>
          <a:stretch/>
        </p:blipFill>
        <p:spPr bwMode="auto">
          <a:xfrm>
            <a:off x="0" y="0"/>
            <a:ext cx="12191980" cy="482682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B88FA156-B8AE-C34E-851B-3FCEE9878CBB}"/>
              </a:ext>
            </a:extLst>
          </p:cNvPr>
          <p:cNvSpPr>
            <a:spLocks noGrp="1"/>
          </p:cNvSpPr>
          <p:nvPr>
            <p:ph idx="1"/>
          </p:nvPr>
        </p:nvSpPr>
        <p:spPr>
          <a:xfrm>
            <a:off x="3953109" y="5028085"/>
            <a:ext cx="7485413" cy="1247735"/>
          </a:xfrm>
        </p:spPr>
        <p:txBody>
          <a:bodyPr anchor="ctr">
            <a:normAutofit fontScale="92500"/>
          </a:bodyPr>
          <a:lstStyle/>
          <a:p>
            <a:r>
              <a:rPr lang="fr-FR" dirty="0"/>
              <a:t>Utiliser des écrans pour diriger la lumière loin du ciel </a:t>
            </a:r>
          </a:p>
          <a:p>
            <a:r>
              <a:rPr lang="fr-FR" dirty="0"/>
              <a:t>Utiliser des ampoules à faible luminosité </a:t>
            </a:r>
            <a:endParaRPr lang="en-US" dirty="0"/>
          </a:p>
        </p:txBody>
      </p:sp>
      <p:pic>
        <p:nvPicPr>
          <p:cNvPr id="8" name="Picture 7">
            <a:extLst>
              <a:ext uri="{FF2B5EF4-FFF2-40B4-BE49-F238E27FC236}">
                <a16:creationId xmlns:a16="http://schemas.microsoft.com/office/drawing/2014/main" id="{95D6410A-9550-C44E-AE88-5D80FAB0AA91}"/>
              </a:ext>
            </a:extLst>
          </p:cNvPr>
          <p:cNvPicPr>
            <a:picLocks noChangeAspect="1"/>
          </p:cNvPicPr>
          <p:nvPr/>
        </p:nvPicPr>
        <p:blipFill>
          <a:blip r:embed="rId4"/>
          <a:stretch>
            <a:fillRect/>
          </a:stretch>
        </p:blipFill>
        <p:spPr>
          <a:xfrm rot="5400000">
            <a:off x="2430450" y="5461935"/>
            <a:ext cx="2003059" cy="380037"/>
          </a:xfrm>
          <a:prstGeom prst="rect">
            <a:avLst/>
          </a:prstGeom>
        </p:spPr>
      </p:pic>
      <p:sp>
        <p:nvSpPr>
          <p:cNvPr id="10" name="TextBox 9">
            <a:extLst>
              <a:ext uri="{FF2B5EF4-FFF2-40B4-BE49-F238E27FC236}">
                <a16:creationId xmlns:a16="http://schemas.microsoft.com/office/drawing/2014/main" id="{2EB1E028-BDEC-054E-96B2-237D72ED5710}"/>
              </a:ext>
            </a:extLst>
          </p:cNvPr>
          <p:cNvSpPr txBox="1"/>
          <p:nvPr/>
        </p:nvSpPr>
        <p:spPr>
          <a:xfrm>
            <a:off x="8673059" y="4703712"/>
            <a:ext cx="3518941" cy="246221"/>
          </a:xfrm>
          <a:prstGeom prst="rect">
            <a:avLst/>
          </a:prstGeom>
          <a:noFill/>
        </p:spPr>
        <p:txBody>
          <a:bodyPr wrap="square">
            <a:spAutoFit/>
          </a:bodyPr>
          <a:lstStyle/>
          <a:p>
            <a:r>
              <a:rPr lang="en-US" sz="1000" dirty="0"/>
              <a:t>https://</a:t>
            </a:r>
            <a:r>
              <a:rPr lang="en-US" sz="1000" dirty="0" err="1"/>
              <a:t>nightsky.jpl.nasa.gov</a:t>
            </a:r>
            <a:r>
              <a:rPr lang="en-US" sz="1000" dirty="0"/>
              <a:t>/</a:t>
            </a:r>
            <a:r>
              <a:rPr lang="en-US" sz="1000" dirty="0" err="1"/>
              <a:t>news-display.cfm?News_ID</a:t>
            </a:r>
            <a:r>
              <a:rPr lang="en-US" sz="1000" dirty="0"/>
              <a:t>=939</a:t>
            </a:r>
          </a:p>
        </p:txBody>
      </p:sp>
      <p:sp>
        <p:nvSpPr>
          <p:cNvPr id="4" name="TextBox 3">
            <a:extLst>
              <a:ext uri="{FF2B5EF4-FFF2-40B4-BE49-F238E27FC236}">
                <a16:creationId xmlns:a16="http://schemas.microsoft.com/office/drawing/2014/main" id="{559905BC-CA93-1B51-E063-55E6DB0B19A6}"/>
              </a:ext>
            </a:extLst>
          </p:cNvPr>
          <p:cNvSpPr txBox="1"/>
          <p:nvPr/>
        </p:nvSpPr>
        <p:spPr>
          <a:xfrm>
            <a:off x="4277360" y="1271786"/>
            <a:ext cx="1209040" cy="400110"/>
          </a:xfrm>
          <a:prstGeom prst="rect">
            <a:avLst/>
          </a:prstGeom>
          <a:solidFill>
            <a:srgbClr val="053565"/>
          </a:solidFill>
        </p:spPr>
        <p:txBody>
          <a:bodyPr wrap="square" rtlCol="0">
            <a:spAutoFit/>
          </a:bodyPr>
          <a:lstStyle/>
          <a:p>
            <a:r>
              <a:rPr lang="fr-CA" sz="2000" b="1" dirty="0">
                <a:solidFill>
                  <a:srgbClr val="FFFF00"/>
                </a:solidFill>
              </a:rPr>
              <a:t>Mauvais</a:t>
            </a:r>
          </a:p>
        </p:txBody>
      </p:sp>
      <p:sp>
        <p:nvSpPr>
          <p:cNvPr id="5" name="TextBox 4">
            <a:extLst>
              <a:ext uri="{FF2B5EF4-FFF2-40B4-BE49-F238E27FC236}">
                <a16:creationId xmlns:a16="http://schemas.microsoft.com/office/drawing/2014/main" id="{B4429B37-F181-B491-619F-185D340147D7}"/>
              </a:ext>
            </a:extLst>
          </p:cNvPr>
          <p:cNvSpPr txBox="1"/>
          <p:nvPr/>
        </p:nvSpPr>
        <p:spPr>
          <a:xfrm>
            <a:off x="7330430" y="1297762"/>
            <a:ext cx="1005840" cy="400110"/>
          </a:xfrm>
          <a:prstGeom prst="rect">
            <a:avLst/>
          </a:prstGeom>
          <a:solidFill>
            <a:srgbClr val="053565"/>
          </a:solidFill>
        </p:spPr>
        <p:txBody>
          <a:bodyPr wrap="square" rtlCol="0">
            <a:spAutoFit/>
          </a:bodyPr>
          <a:lstStyle/>
          <a:p>
            <a:pPr algn="ctr"/>
            <a:r>
              <a:rPr lang="fr-CA" sz="2000" b="1" dirty="0">
                <a:solidFill>
                  <a:srgbClr val="FFFF00"/>
                </a:solidFill>
              </a:rPr>
              <a:t>Mieux</a:t>
            </a:r>
          </a:p>
        </p:txBody>
      </p:sp>
      <p:sp>
        <p:nvSpPr>
          <p:cNvPr id="6" name="TextBox 5">
            <a:extLst>
              <a:ext uri="{FF2B5EF4-FFF2-40B4-BE49-F238E27FC236}">
                <a16:creationId xmlns:a16="http://schemas.microsoft.com/office/drawing/2014/main" id="{86392515-AFD5-AB3A-6FC0-ED4FF0C39AAE}"/>
              </a:ext>
            </a:extLst>
          </p:cNvPr>
          <p:cNvSpPr txBox="1"/>
          <p:nvPr/>
        </p:nvSpPr>
        <p:spPr>
          <a:xfrm>
            <a:off x="10180300" y="1271786"/>
            <a:ext cx="1102370" cy="400110"/>
          </a:xfrm>
          <a:prstGeom prst="rect">
            <a:avLst/>
          </a:prstGeom>
          <a:solidFill>
            <a:srgbClr val="053565"/>
          </a:solidFill>
        </p:spPr>
        <p:txBody>
          <a:bodyPr wrap="square" rtlCol="0">
            <a:spAutoFit/>
          </a:bodyPr>
          <a:lstStyle/>
          <a:p>
            <a:pPr algn="ctr"/>
            <a:r>
              <a:rPr lang="fr-CA" sz="2000" b="1" dirty="0">
                <a:solidFill>
                  <a:srgbClr val="FFFF00"/>
                </a:solidFill>
              </a:rPr>
              <a:t>Meilleur</a:t>
            </a:r>
          </a:p>
        </p:txBody>
      </p:sp>
      <p:sp>
        <p:nvSpPr>
          <p:cNvPr id="7" name="TextBox 6">
            <a:extLst>
              <a:ext uri="{FF2B5EF4-FFF2-40B4-BE49-F238E27FC236}">
                <a16:creationId xmlns:a16="http://schemas.microsoft.com/office/drawing/2014/main" id="{11D7A10B-D7CF-72DF-96F0-7BD1C38808A5}"/>
              </a:ext>
            </a:extLst>
          </p:cNvPr>
          <p:cNvSpPr txBox="1"/>
          <p:nvPr/>
        </p:nvSpPr>
        <p:spPr>
          <a:xfrm>
            <a:off x="510514" y="1271786"/>
            <a:ext cx="1541805" cy="400110"/>
          </a:xfrm>
          <a:prstGeom prst="rect">
            <a:avLst/>
          </a:prstGeom>
          <a:solidFill>
            <a:srgbClr val="6F9CBF"/>
          </a:solidFill>
        </p:spPr>
        <p:txBody>
          <a:bodyPr wrap="square" rtlCol="0">
            <a:spAutoFit/>
          </a:bodyPr>
          <a:lstStyle/>
          <a:p>
            <a:pPr algn="ctr"/>
            <a:r>
              <a:rPr lang="fr-CA" sz="2000" b="1" dirty="0">
                <a:solidFill>
                  <a:srgbClr val="FFFF00"/>
                </a:solidFill>
              </a:rPr>
              <a:t>Pire</a:t>
            </a:r>
          </a:p>
        </p:txBody>
      </p:sp>
    </p:spTree>
    <p:extLst>
      <p:ext uri="{BB962C8B-B14F-4D97-AF65-F5344CB8AC3E}">
        <p14:creationId xmlns:p14="http://schemas.microsoft.com/office/powerpoint/2010/main" val="13385604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77630F5-417A-C43F-BD28-B75FA807D67D}"/>
              </a:ext>
            </a:extLst>
          </p:cNvPr>
          <p:cNvPicPr>
            <a:picLocks noChangeAspect="1"/>
          </p:cNvPicPr>
          <p:nvPr/>
        </p:nvPicPr>
        <p:blipFill>
          <a:blip r:embed="rId2"/>
          <a:stretch>
            <a:fillRect/>
          </a:stretch>
        </p:blipFill>
        <p:spPr>
          <a:xfrm>
            <a:off x="838200" y="1445588"/>
            <a:ext cx="4095072" cy="380037"/>
          </a:xfrm>
          <a:prstGeom prst="rect">
            <a:avLst/>
          </a:prstGeom>
        </p:spPr>
      </p:pic>
      <p:sp>
        <p:nvSpPr>
          <p:cNvPr id="9" name="Right Triangle 8">
            <a:extLst>
              <a:ext uri="{FF2B5EF4-FFF2-40B4-BE49-F238E27FC236}">
                <a16:creationId xmlns:a16="http://schemas.microsoft.com/office/drawing/2014/main" id="{CAE8206F-26DB-7D5D-153A-309947D204A5}"/>
              </a:ext>
            </a:extLst>
          </p:cNvPr>
          <p:cNvSpPr/>
          <p:nvPr/>
        </p:nvSpPr>
        <p:spPr>
          <a:xfrm rot="10800000">
            <a:off x="5891134" y="0"/>
            <a:ext cx="6300866" cy="4351338"/>
          </a:xfrm>
          <a:prstGeom prst="rtTriangle">
            <a:avLst/>
          </a:prstGeom>
          <a:blipFill dpi="0" rotWithShape="0">
            <a:blip r:embed="rId3"/>
            <a:srcRect/>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anual Input 13">
            <a:extLst>
              <a:ext uri="{FF2B5EF4-FFF2-40B4-BE49-F238E27FC236}">
                <a16:creationId xmlns:a16="http://schemas.microsoft.com/office/drawing/2014/main" id="{0339DC1F-0624-FA81-C1F0-C2FD73CED9A3}"/>
              </a:ext>
            </a:extLst>
          </p:cNvPr>
          <p:cNvSpPr/>
          <p:nvPr/>
        </p:nvSpPr>
        <p:spPr>
          <a:xfrm>
            <a:off x="5714054" y="3857182"/>
            <a:ext cx="6480293" cy="3000818"/>
          </a:xfrm>
          <a:prstGeom prst="flowChartManualInput">
            <a:avLst/>
          </a:prstGeom>
          <a:blipFill>
            <a:blip r:embed="rId4"/>
            <a:stretch>
              <a:fillRect t="-3654"/>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E500BC5-262D-6F6D-91D1-A972DF67A5F0}"/>
              </a:ext>
            </a:extLst>
          </p:cNvPr>
          <p:cNvSpPr txBox="1"/>
          <p:nvPr/>
        </p:nvSpPr>
        <p:spPr>
          <a:xfrm>
            <a:off x="5663581" y="6421106"/>
            <a:ext cx="2154571" cy="400110"/>
          </a:xfrm>
          <a:prstGeom prst="rect">
            <a:avLst/>
          </a:prstGeom>
          <a:noFill/>
        </p:spPr>
        <p:txBody>
          <a:bodyPr wrap="square">
            <a:spAutoFit/>
          </a:bodyPr>
          <a:lstStyle/>
          <a:p>
            <a:r>
              <a:rPr lang="en-US" sz="1000" dirty="0">
                <a:hlinkClick r:id="rId5"/>
              </a:rPr>
              <a:t>https://blog.nwf.org/2017/09/11-tips-to-keep-your-indoor-cat-happy/</a:t>
            </a:r>
            <a:r>
              <a:rPr lang="en-US" sz="1000" dirty="0"/>
              <a:t> </a:t>
            </a:r>
          </a:p>
        </p:txBody>
      </p:sp>
      <p:sp>
        <p:nvSpPr>
          <p:cNvPr id="15" name="Triangle 14">
            <a:extLst>
              <a:ext uri="{FF2B5EF4-FFF2-40B4-BE49-F238E27FC236}">
                <a16:creationId xmlns:a16="http://schemas.microsoft.com/office/drawing/2014/main" id="{273F0F2E-D0B6-31C9-F621-FD2449FD4D26}"/>
              </a:ext>
            </a:extLst>
          </p:cNvPr>
          <p:cNvSpPr/>
          <p:nvPr/>
        </p:nvSpPr>
        <p:spPr>
          <a:xfrm rot="21289629">
            <a:off x="5496994" y="-296357"/>
            <a:ext cx="6307511" cy="4446940"/>
          </a:xfrm>
          <a:prstGeom prst="triangle">
            <a:avLst>
              <a:gd name="adj" fmla="val 6492"/>
            </a:avLst>
          </a:prstGeom>
          <a:blipFill dpi="0" rotWithShape="0">
            <a:blip r:embed="rId6"/>
            <a:srcRect/>
            <a:stretch>
              <a:fillRect l="-33522" t="-3532" r="-4942" b="-78064"/>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848A15A-E7D2-E82A-0CC1-0C74300E5A77}"/>
              </a:ext>
            </a:extLst>
          </p:cNvPr>
          <p:cNvPicPr>
            <a:picLocks noChangeAspect="1"/>
          </p:cNvPicPr>
          <p:nvPr/>
        </p:nvPicPr>
        <p:blipFill>
          <a:blip r:embed="rId7"/>
          <a:stretch>
            <a:fillRect/>
          </a:stretch>
        </p:blipFill>
        <p:spPr>
          <a:xfrm>
            <a:off x="11507866" y="169777"/>
            <a:ext cx="584200" cy="647700"/>
          </a:xfrm>
          <a:prstGeom prst="rect">
            <a:avLst/>
          </a:prstGeom>
        </p:spPr>
      </p:pic>
      <p:pic>
        <p:nvPicPr>
          <p:cNvPr id="17" name="Picture 16">
            <a:extLst>
              <a:ext uri="{FF2B5EF4-FFF2-40B4-BE49-F238E27FC236}">
                <a16:creationId xmlns:a16="http://schemas.microsoft.com/office/drawing/2014/main" id="{502C98F9-CDAB-FB1F-F594-F8396240FCC7}"/>
              </a:ext>
            </a:extLst>
          </p:cNvPr>
          <p:cNvPicPr>
            <a:picLocks noChangeAspect="1"/>
          </p:cNvPicPr>
          <p:nvPr/>
        </p:nvPicPr>
        <p:blipFill>
          <a:blip r:embed="rId8"/>
          <a:stretch>
            <a:fillRect/>
          </a:stretch>
        </p:blipFill>
        <p:spPr>
          <a:xfrm>
            <a:off x="6096000" y="739605"/>
            <a:ext cx="584200" cy="647700"/>
          </a:xfrm>
          <a:prstGeom prst="rect">
            <a:avLst/>
          </a:prstGeom>
        </p:spPr>
      </p:pic>
      <p:pic>
        <p:nvPicPr>
          <p:cNvPr id="18" name="Picture 17">
            <a:extLst>
              <a:ext uri="{FF2B5EF4-FFF2-40B4-BE49-F238E27FC236}">
                <a16:creationId xmlns:a16="http://schemas.microsoft.com/office/drawing/2014/main" id="{D09673C8-A718-2D52-4489-C2DE8067E382}"/>
              </a:ext>
            </a:extLst>
          </p:cNvPr>
          <p:cNvPicPr>
            <a:picLocks noChangeAspect="1"/>
          </p:cNvPicPr>
          <p:nvPr/>
        </p:nvPicPr>
        <p:blipFill>
          <a:blip r:embed="rId9"/>
          <a:stretch>
            <a:fillRect/>
          </a:stretch>
        </p:blipFill>
        <p:spPr>
          <a:xfrm>
            <a:off x="11457899" y="4027489"/>
            <a:ext cx="584200" cy="647700"/>
          </a:xfrm>
          <a:prstGeom prst="rect">
            <a:avLst/>
          </a:prstGeom>
        </p:spPr>
      </p:pic>
      <p:sp>
        <p:nvSpPr>
          <p:cNvPr id="10" name="Content Placeholder 2">
            <a:extLst>
              <a:ext uri="{FF2B5EF4-FFF2-40B4-BE49-F238E27FC236}">
                <a16:creationId xmlns:a16="http://schemas.microsoft.com/office/drawing/2014/main" id="{8AB21459-0010-BEEB-0A8A-9058ACC2540D}"/>
              </a:ext>
            </a:extLst>
          </p:cNvPr>
          <p:cNvSpPr>
            <a:spLocks noGrp="1"/>
          </p:cNvSpPr>
          <p:nvPr>
            <p:ph idx="1"/>
          </p:nvPr>
        </p:nvSpPr>
        <p:spPr>
          <a:xfrm>
            <a:off x="838200" y="1825625"/>
            <a:ext cx="4873507" cy="4351338"/>
          </a:xfrm>
        </p:spPr>
        <p:txBody>
          <a:bodyPr>
            <a:normAutofit fontScale="85000" lnSpcReduction="10000"/>
          </a:bodyPr>
          <a:lstStyle/>
          <a:p>
            <a:pPr marL="514350" indent="-514350">
              <a:buFont typeface="+mj-lt"/>
              <a:buAutoNum type="arabicPeriod"/>
            </a:pPr>
            <a:r>
              <a:rPr lang="fr-FR" dirty="0">
                <a:solidFill>
                  <a:schemeClr val="bg2">
                    <a:lumMod val="75000"/>
                  </a:schemeClr>
                </a:solidFill>
              </a:rPr>
              <a:t>Fenêtres à l’épreuve des oiseaux</a:t>
            </a:r>
            <a:r>
              <a:rPr lang="en-US" dirty="0">
                <a:solidFill>
                  <a:schemeClr val="bg2">
                    <a:lumMod val="75000"/>
                  </a:schemeClr>
                </a:solidFill>
              </a:rPr>
              <a:t>!</a:t>
            </a:r>
          </a:p>
          <a:p>
            <a:pPr lvl="1"/>
            <a:r>
              <a:rPr lang="fr-FR" dirty="0">
                <a:solidFill>
                  <a:schemeClr val="bg2">
                    <a:lumMod val="75000"/>
                  </a:schemeClr>
                </a:solidFill>
              </a:rPr>
              <a:t>Cela aidera à réduire les collisions avec les fenêtres</a:t>
            </a:r>
          </a:p>
          <a:p>
            <a:pPr lvl="1"/>
            <a:r>
              <a:rPr lang="en-US" dirty="0" err="1">
                <a:solidFill>
                  <a:schemeClr val="bg2">
                    <a:lumMod val="75000"/>
                  </a:schemeClr>
                </a:solidFill>
              </a:rPr>
              <a:t>Visitez</a:t>
            </a:r>
            <a:r>
              <a:rPr lang="en-US" dirty="0">
                <a:solidFill>
                  <a:schemeClr val="bg2">
                    <a:lumMod val="75000"/>
                  </a:schemeClr>
                </a:solidFill>
              </a:rPr>
              <a:t> </a:t>
            </a:r>
            <a:r>
              <a:rPr lang="en-US" dirty="0">
                <a:solidFill>
                  <a:schemeClr val="bg2">
                    <a:lumMod val="75000"/>
                  </a:schemeClr>
                </a:solidFill>
                <a:hlinkClick r:id="rId10">
                  <a:extLst>
                    <a:ext uri="{A12FA001-AC4F-418D-AE19-62706E023703}">
                      <ahyp:hlinkClr xmlns:ahyp="http://schemas.microsoft.com/office/drawing/2018/hyperlinkcolor" val="tx"/>
                    </a:ext>
                  </a:extLst>
                </a:hlinkClick>
              </a:rPr>
              <a:t>FLAP</a:t>
            </a:r>
            <a:r>
              <a:rPr lang="en-US" dirty="0">
                <a:solidFill>
                  <a:schemeClr val="bg2">
                    <a:lumMod val="75000"/>
                  </a:schemeClr>
                </a:solidFill>
              </a:rPr>
              <a:t> pour plus </a:t>
            </a:r>
            <a:r>
              <a:rPr lang="en-US" dirty="0" err="1">
                <a:solidFill>
                  <a:schemeClr val="bg2">
                    <a:lumMod val="75000"/>
                  </a:schemeClr>
                </a:solidFill>
              </a:rPr>
              <a:t>d’info</a:t>
            </a:r>
            <a:endParaRPr lang="en-US" dirty="0">
              <a:solidFill>
                <a:schemeClr val="bg2">
                  <a:lumMod val="75000"/>
                </a:schemeClr>
              </a:solidFill>
            </a:endParaRPr>
          </a:p>
          <a:p>
            <a:pPr marL="514350" indent="-514350">
              <a:buFont typeface="+mj-lt"/>
              <a:buAutoNum type="arabicPeriod"/>
            </a:pPr>
            <a:r>
              <a:rPr lang="fr-FR" dirty="0">
                <a:solidFill>
                  <a:schemeClr val="bg2">
                    <a:lumMod val="75000"/>
                  </a:schemeClr>
                </a:solidFill>
              </a:rPr>
              <a:t>Éteignez vos lumières pendent la nuit</a:t>
            </a:r>
            <a:r>
              <a:rPr lang="en-US" dirty="0">
                <a:solidFill>
                  <a:schemeClr val="bg2">
                    <a:lumMod val="75000"/>
                  </a:schemeClr>
                </a:solidFill>
              </a:rPr>
              <a:t>!</a:t>
            </a:r>
          </a:p>
          <a:p>
            <a:pPr lvl="1"/>
            <a:r>
              <a:rPr lang="en-US" dirty="0">
                <a:solidFill>
                  <a:schemeClr val="bg2">
                    <a:lumMod val="75000"/>
                  </a:schemeClr>
                </a:solidFill>
              </a:rPr>
              <a:t>Aide les </a:t>
            </a:r>
            <a:r>
              <a:rPr lang="en-US" dirty="0" err="1">
                <a:solidFill>
                  <a:schemeClr val="bg2">
                    <a:lumMod val="75000"/>
                  </a:schemeClr>
                </a:solidFill>
              </a:rPr>
              <a:t>oiseaux</a:t>
            </a:r>
            <a:r>
              <a:rPr lang="en-US" dirty="0">
                <a:solidFill>
                  <a:schemeClr val="bg2">
                    <a:lumMod val="75000"/>
                  </a:schemeClr>
                </a:solidFill>
              </a:rPr>
              <a:t> </a:t>
            </a:r>
            <a:r>
              <a:rPr lang="en-US" dirty="0" err="1">
                <a:solidFill>
                  <a:schemeClr val="bg2">
                    <a:lumMod val="75000"/>
                  </a:schemeClr>
                </a:solidFill>
              </a:rPr>
              <a:t>migrateurs</a:t>
            </a:r>
            <a:endParaRPr lang="en-US" dirty="0">
              <a:solidFill>
                <a:schemeClr val="bg2">
                  <a:lumMod val="75000"/>
                </a:schemeClr>
              </a:solidFill>
            </a:endParaRPr>
          </a:p>
          <a:p>
            <a:pPr lvl="1"/>
            <a:r>
              <a:rPr lang="en-US" dirty="0" err="1">
                <a:solidFill>
                  <a:schemeClr val="bg2">
                    <a:lumMod val="75000"/>
                  </a:schemeClr>
                </a:solidFill>
              </a:rPr>
              <a:t>Visitez</a:t>
            </a:r>
            <a:r>
              <a:rPr lang="en-US" dirty="0">
                <a:solidFill>
                  <a:schemeClr val="bg2">
                    <a:lumMod val="75000"/>
                  </a:schemeClr>
                </a:solidFill>
              </a:rPr>
              <a:t> le </a:t>
            </a:r>
            <a:r>
              <a:rPr lang="en-US" dirty="0">
                <a:solidFill>
                  <a:srgbClr val="0563C1"/>
                </a:solidFill>
                <a:hlinkClick r:id="rId11">
                  <a:extLst>
                    <a:ext uri="{A12FA001-AC4F-418D-AE19-62706E023703}">
                      <ahyp:hlinkClr xmlns:ahyp="http://schemas.microsoft.com/office/drawing/2018/hyperlinkcolor" val="tx"/>
                    </a:ext>
                  </a:extLst>
                </a:hlinkClick>
              </a:rPr>
              <a:t>Programme</a:t>
            </a:r>
            <a:r>
              <a:rPr lang="en-US" dirty="0">
                <a:solidFill>
                  <a:schemeClr val="bg2">
                    <a:lumMod val="75000"/>
                  </a:schemeClr>
                </a:solidFill>
                <a:hlinkClick r:id="rId11">
                  <a:extLst>
                    <a:ext uri="{A12FA001-AC4F-418D-AE19-62706E023703}">
                      <ahyp:hlinkClr xmlns:ahyp="http://schemas.microsoft.com/office/drawing/2018/hyperlinkcolor" val="tx"/>
                    </a:ext>
                  </a:extLst>
                </a:hlinkClick>
              </a:rPr>
              <a:t> "Lights Out"</a:t>
            </a:r>
            <a:r>
              <a:rPr lang="en-US" dirty="0">
                <a:solidFill>
                  <a:schemeClr val="bg2">
                    <a:lumMod val="75000"/>
                  </a:schemeClr>
                </a:solidFill>
              </a:rPr>
              <a:t> pour savoir comment</a:t>
            </a:r>
          </a:p>
          <a:p>
            <a:pPr marL="514350" indent="-514350">
              <a:buFont typeface="+mj-lt"/>
              <a:buAutoNum type="arabicPeriod"/>
            </a:pPr>
            <a:r>
              <a:rPr lang="fr-FR" dirty="0"/>
              <a:t>Ne laissez pas votre chat sortir</a:t>
            </a:r>
            <a:r>
              <a:rPr lang="en-US" dirty="0"/>
              <a:t>!</a:t>
            </a:r>
          </a:p>
          <a:p>
            <a:pPr lvl="1"/>
            <a:r>
              <a:rPr lang="fr-FR" dirty="0">
                <a:effectLst/>
                <a:ea typeface="Calibri" panose="020F0502020204030204" pitchFamily="34" charset="0"/>
              </a:rPr>
              <a:t>Les chats sont l’un des meilleurs prédateurs imaginables et adorent chasser les oiseaux</a:t>
            </a:r>
            <a:endParaRPr lang="en-US" dirty="0"/>
          </a:p>
        </p:txBody>
      </p:sp>
      <p:sp>
        <p:nvSpPr>
          <p:cNvPr id="11" name="Title 1">
            <a:extLst>
              <a:ext uri="{FF2B5EF4-FFF2-40B4-BE49-F238E27FC236}">
                <a16:creationId xmlns:a16="http://schemas.microsoft.com/office/drawing/2014/main" id="{53E3749D-4F4C-2118-0C5F-390A3B981D66}"/>
              </a:ext>
            </a:extLst>
          </p:cNvPr>
          <p:cNvSpPr txBox="1">
            <a:spLocks/>
          </p:cNvSpPr>
          <p:nvPr/>
        </p:nvSpPr>
        <p:spPr>
          <a:xfrm>
            <a:off x="838200" y="211629"/>
            <a:ext cx="55326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a:t>Que pouvons-nous faire pour aider</a:t>
            </a:r>
            <a:r>
              <a:rPr lang="en-US" dirty="0"/>
              <a:t>?</a:t>
            </a:r>
          </a:p>
        </p:txBody>
      </p:sp>
    </p:spTree>
    <p:extLst>
      <p:ext uri="{BB962C8B-B14F-4D97-AF65-F5344CB8AC3E}">
        <p14:creationId xmlns:p14="http://schemas.microsoft.com/office/powerpoint/2010/main" val="17576657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C67FC-3935-6B46-9B07-090880D02B33}"/>
              </a:ext>
            </a:extLst>
          </p:cNvPr>
          <p:cNvSpPr>
            <a:spLocks noGrp="1"/>
          </p:cNvSpPr>
          <p:nvPr>
            <p:ph type="title"/>
          </p:nvPr>
        </p:nvSpPr>
        <p:spPr>
          <a:xfrm>
            <a:off x="458216" y="381000"/>
            <a:ext cx="3419856" cy="2003057"/>
          </a:xfrm>
        </p:spPr>
        <p:txBody>
          <a:bodyPr anchor="ctr">
            <a:normAutofit/>
          </a:bodyPr>
          <a:lstStyle/>
          <a:p>
            <a:r>
              <a:rPr lang="en-US" sz="4800" dirty="0"/>
              <a:t>Invasions </a:t>
            </a:r>
            <a:r>
              <a:rPr lang="en-US" sz="4800" dirty="0" err="1"/>
              <a:t>Biologiques</a:t>
            </a:r>
            <a:endParaRPr lang="en-US" sz="4800" dirty="0"/>
          </a:p>
        </p:txBody>
      </p:sp>
      <p:sp>
        <p:nvSpPr>
          <p:cNvPr id="3" name="Content Placeholder 2">
            <a:extLst>
              <a:ext uri="{FF2B5EF4-FFF2-40B4-BE49-F238E27FC236}">
                <a16:creationId xmlns:a16="http://schemas.microsoft.com/office/drawing/2014/main" id="{FF69703B-D60A-414E-B9F4-11950914455F}"/>
              </a:ext>
            </a:extLst>
          </p:cNvPr>
          <p:cNvSpPr>
            <a:spLocks noGrp="1"/>
          </p:cNvSpPr>
          <p:nvPr>
            <p:ph idx="1"/>
          </p:nvPr>
        </p:nvSpPr>
        <p:spPr>
          <a:xfrm>
            <a:off x="4226560" y="381000"/>
            <a:ext cx="7322311" cy="2003057"/>
          </a:xfrm>
        </p:spPr>
        <p:txBody>
          <a:bodyPr anchor="ctr">
            <a:normAutofit/>
          </a:bodyPr>
          <a:lstStyle/>
          <a:p>
            <a:pPr marL="0" indent="0">
              <a:buNone/>
            </a:pPr>
            <a:r>
              <a:rPr lang="fr-FR" dirty="0"/>
              <a:t>Savez-vous ce qu'est une espèce envahissante?</a:t>
            </a:r>
            <a:r>
              <a:rPr lang="en-US" sz="2800" dirty="0">
                <a:solidFill>
                  <a:schemeClr val="bg1"/>
                </a:solidFill>
              </a:rPr>
              <a:t>A species that has been introduced by humans and causes harm to ecosystems</a:t>
            </a:r>
          </a:p>
          <a:p>
            <a:endParaRPr lang="en-US" sz="2200" dirty="0"/>
          </a:p>
        </p:txBody>
      </p:sp>
      <p:pic>
        <p:nvPicPr>
          <p:cNvPr id="3080" name="Picture 8" descr="A Cane Toad is exhibited at Taronga Zoo August 9, 2005 in Sydney, Australia.">
            <a:extLst>
              <a:ext uri="{FF2B5EF4-FFF2-40B4-BE49-F238E27FC236}">
                <a16:creationId xmlns:a16="http://schemas.microsoft.com/office/drawing/2014/main" id="{6D53F062-9104-C447-9FBE-E1D3D408129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91" r="1078" b="-2"/>
          <a:stretch/>
        </p:blipFill>
        <p:spPr bwMode="auto">
          <a:xfrm>
            <a:off x="8" y="2668687"/>
            <a:ext cx="6095992" cy="4189309"/>
          </a:xfrm>
          <a:custGeom>
            <a:avLst/>
            <a:gdLst/>
            <a:ahLst/>
            <a:cxnLst/>
            <a:rect l="l" t="t" r="r" b="b"/>
            <a:pathLst>
              <a:path w="6005375" h="4189309">
                <a:moveTo>
                  <a:pt x="5422311" y="873"/>
                </a:moveTo>
                <a:cubicBezTo>
                  <a:pt x="5467738" y="-1249"/>
                  <a:pt x="5513346" y="499"/>
                  <a:pt x="5558643" y="6137"/>
                </a:cubicBezTo>
                <a:cubicBezTo>
                  <a:pt x="5633356" y="13367"/>
                  <a:pt x="5708323" y="18441"/>
                  <a:pt x="5783036" y="26052"/>
                </a:cubicBezTo>
                <a:cubicBezTo>
                  <a:pt x="5816269" y="29477"/>
                  <a:pt x="5849884" y="16792"/>
                  <a:pt x="5882612" y="28462"/>
                </a:cubicBezTo>
                <a:cubicBezTo>
                  <a:pt x="5909726" y="38166"/>
                  <a:pt x="5937089" y="43856"/>
                  <a:pt x="5964555" y="46416"/>
                </a:cubicBezTo>
                <a:lnTo>
                  <a:pt x="5997178" y="46088"/>
                </a:lnTo>
                <a:lnTo>
                  <a:pt x="5995170" y="275470"/>
                </a:lnTo>
                <a:cubicBezTo>
                  <a:pt x="5993432" y="411056"/>
                  <a:pt x="5993035" y="546624"/>
                  <a:pt x="5999656" y="682159"/>
                </a:cubicBezTo>
                <a:cubicBezTo>
                  <a:pt x="6009854" y="891918"/>
                  <a:pt x="6003364" y="1101545"/>
                  <a:pt x="5999656" y="1311172"/>
                </a:cubicBezTo>
                <a:cubicBezTo>
                  <a:pt x="5992506" y="1713210"/>
                  <a:pt x="6003364" y="2114718"/>
                  <a:pt x="5998730" y="2516227"/>
                </a:cubicBezTo>
                <a:cubicBezTo>
                  <a:pt x="5996744" y="2694204"/>
                  <a:pt x="5998994" y="2871916"/>
                  <a:pt x="6003364" y="3049893"/>
                </a:cubicBezTo>
                <a:cubicBezTo>
                  <a:pt x="6009720" y="3304015"/>
                  <a:pt x="5999922" y="3558268"/>
                  <a:pt x="5989196" y="3812257"/>
                </a:cubicBezTo>
                <a:cubicBezTo>
                  <a:pt x="5985594" y="3882097"/>
                  <a:pt x="5984646" y="3952020"/>
                  <a:pt x="5986348" y="4021878"/>
                </a:cubicBezTo>
                <a:lnTo>
                  <a:pt x="5996786" y="4189309"/>
                </a:lnTo>
                <a:lnTo>
                  <a:pt x="0" y="4189309"/>
                </a:lnTo>
                <a:lnTo>
                  <a:pt x="0" y="27247"/>
                </a:lnTo>
                <a:lnTo>
                  <a:pt x="495" y="27408"/>
                </a:lnTo>
                <a:cubicBezTo>
                  <a:pt x="5176" y="27551"/>
                  <a:pt x="10686" y="26465"/>
                  <a:pt x="17314" y="23896"/>
                </a:cubicBezTo>
                <a:cubicBezTo>
                  <a:pt x="33823" y="19050"/>
                  <a:pt x="50862" y="16234"/>
                  <a:pt x="68053" y="15524"/>
                </a:cubicBezTo>
                <a:cubicBezTo>
                  <a:pt x="200481" y="-1093"/>
                  <a:pt x="333037" y="3346"/>
                  <a:pt x="466100" y="8801"/>
                </a:cubicBezTo>
                <a:cubicBezTo>
                  <a:pt x="697850" y="18187"/>
                  <a:pt x="929854" y="29096"/>
                  <a:pt x="1161985" y="25798"/>
                </a:cubicBezTo>
                <a:cubicBezTo>
                  <a:pt x="1397540" y="22373"/>
                  <a:pt x="1632588" y="29604"/>
                  <a:pt x="1867890" y="39117"/>
                </a:cubicBezTo>
                <a:cubicBezTo>
                  <a:pt x="1971017" y="43050"/>
                  <a:pt x="2074779" y="46982"/>
                  <a:pt x="2176256" y="17680"/>
                </a:cubicBezTo>
                <a:cubicBezTo>
                  <a:pt x="2199190" y="12314"/>
                  <a:pt x="2223101" y="12834"/>
                  <a:pt x="2245769" y="19202"/>
                </a:cubicBezTo>
                <a:cubicBezTo>
                  <a:pt x="2359678" y="45713"/>
                  <a:pt x="2474221" y="53578"/>
                  <a:pt x="2589398" y="27447"/>
                </a:cubicBezTo>
                <a:cubicBezTo>
                  <a:pt x="2721802" y="-1220"/>
                  <a:pt x="2858087" y="-7347"/>
                  <a:pt x="2992519" y="9308"/>
                </a:cubicBezTo>
                <a:cubicBezTo>
                  <a:pt x="3115435" y="23008"/>
                  <a:pt x="3238984" y="37849"/>
                  <a:pt x="3362153" y="26813"/>
                </a:cubicBezTo>
                <a:cubicBezTo>
                  <a:pt x="3556737" y="9308"/>
                  <a:pt x="3751067" y="24530"/>
                  <a:pt x="3945651" y="29223"/>
                </a:cubicBezTo>
                <a:cubicBezTo>
                  <a:pt x="4010343" y="30745"/>
                  <a:pt x="4075416" y="44064"/>
                  <a:pt x="4139727" y="32141"/>
                </a:cubicBezTo>
                <a:cubicBezTo>
                  <a:pt x="4241079" y="13367"/>
                  <a:pt x="4341288" y="20597"/>
                  <a:pt x="4442766" y="31126"/>
                </a:cubicBezTo>
                <a:cubicBezTo>
                  <a:pt x="4637096" y="51422"/>
                  <a:pt x="4831299" y="61189"/>
                  <a:pt x="5024742" y="23134"/>
                </a:cubicBezTo>
                <a:cubicBezTo>
                  <a:pt x="5084742" y="11211"/>
                  <a:pt x="5144359" y="4361"/>
                  <a:pt x="5205373" y="20344"/>
                </a:cubicBezTo>
                <a:cubicBezTo>
                  <a:pt x="5232315" y="26496"/>
                  <a:pt x="5260361" y="25976"/>
                  <a:pt x="5287062" y="18822"/>
                </a:cubicBezTo>
                <a:cubicBezTo>
                  <a:pt x="5331637" y="8985"/>
                  <a:pt x="5376883" y="2995"/>
                  <a:pt x="5422311" y="873"/>
                </a:cubicBezTo>
                <a:close/>
              </a:path>
            </a:pathLst>
          </a:cu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C24EE04-8546-4E43-8FE8-A9921E084919}"/>
              </a:ext>
            </a:extLst>
          </p:cNvPr>
          <p:cNvPicPr>
            <a:picLocks noChangeAspect="1"/>
          </p:cNvPicPr>
          <p:nvPr/>
        </p:nvPicPr>
        <p:blipFill rotWithShape="1">
          <a:blip r:embed="rId3"/>
          <a:srcRect r="-3" b="5485"/>
          <a:stretch/>
        </p:blipFill>
        <p:spPr>
          <a:xfrm>
            <a:off x="6019800" y="2657872"/>
            <a:ext cx="6172193" cy="4200116"/>
          </a:xfrm>
          <a:custGeom>
            <a:avLst/>
            <a:gdLst/>
            <a:ahLst/>
            <a:cxnLst/>
            <a:rect l="l" t="t" r="r" b="b"/>
            <a:pathLst>
              <a:path w="6006950" h="4200116">
                <a:moveTo>
                  <a:pt x="1035902" y="878"/>
                </a:moveTo>
                <a:cubicBezTo>
                  <a:pt x="1135908" y="5076"/>
                  <a:pt x="1234824" y="23223"/>
                  <a:pt x="1334526" y="31024"/>
                </a:cubicBezTo>
                <a:cubicBezTo>
                  <a:pt x="1429408" y="38508"/>
                  <a:pt x="1524290" y="49417"/>
                  <a:pt x="1619679" y="34449"/>
                </a:cubicBezTo>
                <a:cubicBezTo>
                  <a:pt x="1713242" y="21726"/>
                  <a:pt x="1807870" y="18745"/>
                  <a:pt x="1902041" y="25570"/>
                </a:cubicBezTo>
                <a:cubicBezTo>
                  <a:pt x="2006183" y="30770"/>
                  <a:pt x="2110071" y="48021"/>
                  <a:pt x="2214847" y="33561"/>
                </a:cubicBezTo>
                <a:cubicBezTo>
                  <a:pt x="2228052" y="32216"/>
                  <a:pt x="2241384" y="33954"/>
                  <a:pt x="2253790" y="38635"/>
                </a:cubicBezTo>
                <a:cubicBezTo>
                  <a:pt x="2294520" y="52169"/>
                  <a:pt x="2338397" y="53007"/>
                  <a:pt x="2379622" y="41045"/>
                </a:cubicBezTo>
                <a:cubicBezTo>
                  <a:pt x="2431756" y="27168"/>
                  <a:pt x="2486503" y="26254"/>
                  <a:pt x="2539069" y="38381"/>
                </a:cubicBezTo>
                <a:cubicBezTo>
                  <a:pt x="2617207" y="55379"/>
                  <a:pt x="2695598" y="72123"/>
                  <a:pt x="2776908" y="58169"/>
                </a:cubicBezTo>
                <a:cubicBezTo>
                  <a:pt x="2824222" y="50178"/>
                  <a:pt x="2868111" y="30770"/>
                  <a:pt x="2914791" y="21637"/>
                </a:cubicBezTo>
                <a:cubicBezTo>
                  <a:pt x="3049249" y="-4620"/>
                  <a:pt x="3184976" y="3244"/>
                  <a:pt x="3320703" y="12124"/>
                </a:cubicBezTo>
                <a:cubicBezTo>
                  <a:pt x="3453259" y="20876"/>
                  <a:pt x="3585179" y="38888"/>
                  <a:pt x="3718496" y="36225"/>
                </a:cubicBezTo>
                <a:cubicBezTo>
                  <a:pt x="3746884" y="36440"/>
                  <a:pt x="3775210" y="38812"/>
                  <a:pt x="3803230" y="43328"/>
                </a:cubicBezTo>
                <a:cubicBezTo>
                  <a:pt x="3907245" y="57028"/>
                  <a:pt x="4011767" y="69966"/>
                  <a:pt x="4114640" y="42313"/>
                </a:cubicBezTo>
                <a:cubicBezTo>
                  <a:pt x="4206871" y="17312"/>
                  <a:pt x="4303111" y="10677"/>
                  <a:pt x="4397891" y="22779"/>
                </a:cubicBezTo>
                <a:cubicBezTo>
                  <a:pt x="4522696" y="39130"/>
                  <a:pt x="4648846" y="42707"/>
                  <a:pt x="4774374" y="33434"/>
                </a:cubicBezTo>
                <a:cubicBezTo>
                  <a:pt x="4813773" y="29515"/>
                  <a:pt x="4853387" y="28107"/>
                  <a:pt x="4892977" y="29248"/>
                </a:cubicBezTo>
                <a:cubicBezTo>
                  <a:pt x="5181681" y="42440"/>
                  <a:pt x="5471273" y="25062"/>
                  <a:pt x="5759471" y="55759"/>
                </a:cubicBezTo>
                <a:cubicBezTo>
                  <a:pt x="5805028" y="61131"/>
                  <a:pt x="5850896" y="61524"/>
                  <a:pt x="5896277" y="57017"/>
                </a:cubicBezTo>
                <a:lnTo>
                  <a:pt x="6006950" y="33749"/>
                </a:lnTo>
                <a:lnTo>
                  <a:pt x="6006950" y="4200116"/>
                </a:lnTo>
                <a:lnTo>
                  <a:pt x="13501" y="4200116"/>
                </a:lnTo>
                <a:lnTo>
                  <a:pt x="28554" y="3862213"/>
                </a:lnTo>
                <a:cubicBezTo>
                  <a:pt x="30457" y="3736758"/>
                  <a:pt x="27411" y="3611386"/>
                  <a:pt x="15626" y="3486312"/>
                </a:cubicBezTo>
                <a:cubicBezTo>
                  <a:pt x="-847" y="3333707"/>
                  <a:pt x="-4304" y="3179990"/>
                  <a:pt x="5296" y="3026802"/>
                </a:cubicBezTo>
                <a:cubicBezTo>
                  <a:pt x="11786" y="2939137"/>
                  <a:pt x="18539" y="2851472"/>
                  <a:pt x="22776" y="2763676"/>
                </a:cubicBezTo>
                <a:cubicBezTo>
                  <a:pt x="28180" y="2638786"/>
                  <a:pt x="25173" y="2513673"/>
                  <a:pt x="13771" y="2389181"/>
                </a:cubicBezTo>
                <a:cubicBezTo>
                  <a:pt x="4237" y="2294247"/>
                  <a:pt x="3177" y="2198663"/>
                  <a:pt x="10593" y="2103543"/>
                </a:cubicBezTo>
                <a:cubicBezTo>
                  <a:pt x="25690" y="1941590"/>
                  <a:pt x="9931" y="1779636"/>
                  <a:pt x="5032" y="1617814"/>
                </a:cubicBezTo>
                <a:cubicBezTo>
                  <a:pt x="-3577" y="1320125"/>
                  <a:pt x="20393" y="1022570"/>
                  <a:pt x="9666" y="724882"/>
                </a:cubicBezTo>
                <a:cubicBezTo>
                  <a:pt x="3841" y="577627"/>
                  <a:pt x="16420" y="430504"/>
                  <a:pt x="9666" y="283249"/>
                </a:cubicBezTo>
                <a:cubicBezTo>
                  <a:pt x="6885" y="230875"/>
                  <a:pt x="4568" y="178502"/>
                  <a:pt x="3409" y="126111"/>
                </a:cubicBezTo>
                <a:lnTo>
                  <a:pt x="3819" y="33427"/>
                </a:lnTo>
                <a:lnTo>
                  <a:pt x="31797" y="28723"/>
                </a:lnTo>
                <a:cubicBezTo>
                  <a:pt x="147177" y="14068"/>
                  <a:pt x="264046" y="13354"/>
                  <a:pt x="379873" y="26711"/>
                </a:cubicBezTo>
                <a:cubicBezTo>
                  <a:pt x="443931" y="35083"/>
                  <a:pt x="508243" y="47768"/>
                  <a:pt x="573442" y="35083"/>
                </a:cubicBezTo>
                <a:cubicBezTo>
                  <a:pt x="579581" y="33992"/>
                  <a:pt x="585759" y="36757"/>
                  <a:pt x="589044" y="42060"/>
                </a:cubicBezTo>
                <a:cubicBezTo>
                  <a:pt x="621264" y="81382"/>
                  <a:pt x="663123" y="80114"/>
                  <a:pt x="705871" y="67429"/>
                </a:cubicBezTo>
                <a:cubicBezTo>
                  <a:pt x="733929" y="58740"/>
                  <a:pt x="761430" y="48326"/>
                  <a:pt x="788194" y="36225"/>
                </a:cubicBezTo>
                <a:cubicBezTo>
                  <a:pt x="835052" y="16792"/>
                  <a:pt x="884827" y="5299"/>
                  <a:pt x="935464" y="2230"/>
                </a:cubicBezTo>
                <a:cubicBezTo>
                  <a:pt x="969111" y="-370"/>
                  <a:pt x="1002567" y="-521"/>
                  <a:pt x="1035902" y="878"/>
                </a:cubicBezTo>
                <a:close/>
              </a:path>
            </a:pathLst>
          </a:custGeom>
        </p:spPr>
      </p:pic>
      <p:sp>
        <p:nvSpPr>
          <p:cNvPr id="10" name="TextBox 9">
            <a:extLst>
              <a:ext uri="{FF2B5EF4-FFF2-40B4-BE49-F238E27FC236}">
                <a16:creationId xmlns:a16="http://schemas.microsoft.com/office/drawing/2014/main" id="{B124E951-855A-1D41-9712-D6826F58F5B3}"/>
              </a:ext>
            </a:extLst>
          </p:cNvPr>
          <p:cNvSpPr txBox="1"/>
          <p:nvPr/>
        </p:nvSpPr>
        <p:spPr>
          <a:xfrm>
            <a:off x="6094476" y="6296371"/>
            <a:ext cx="4862910" cy="523220"/>
          </a:xfrm>
          <a:prstGeom prst="rect">
            <a:avLst/>
          </a:prstGeom>
          <a:noFill/>
        </p:spPr>
        <p:txBody>
          <a:bodyPr wrap="square">
            <a:spAutoFit/>
          </a:bodyPr>
          <a:lstStyle/>
          <a:p>
            <a:r>
              <a:rPr lang="en-US" dirty="0"/>
              <a:t>Wild Boar</a:t>
            </a:r>
          </a:p>
          <a:p>
            <a:r>
              <a:rPr lang="en-US" sz="1000" dirty="0"/>
              <a:t>Photo: Valentin </a:t>
            </a:r>
            <a:r>
              <a:rPr lang="en-US" sz="1000" dirty="0" err="1"/>
              <a:t>Panzirsch</a:t>
            </a:r>
            <a:endParaRPr lang="en-US" sz="1000" dirty="0"/>
          </a:p>
        </p:txBody>
      </p:sp>
      <p:sp>
        <p:nvSpPr>
          <p:cNvPr id="11" name="TextBox 10">
            <a:extLst>
              <a:ext uri="{FF2B5EF4-FFF2-40B4-BE49-F238E27FC236}">
                <a16:creationId xmlns:a16="http://schemas.microsoft.com/office/drawing/2014/main" id="{9377620D-7123-A543-BBA0-D94AEAC4BE5F}"/>
              </a:ext>
            </a:extLst>
          </p:cNvPr>
          <p:cNvSpPr txBox="1"/>
          <p:nvPr/>
        </p:nvSpPr>
        <p:spPr>
          <a:xfrm>
            <a:off x="-3041" y="6296371"/>
            <a:ext cx="1621536" cy="523220"/>
          </a:xfrm>
          <a:prstGeom prst="rect">
            <a:avLst/>
          </a:prstGeom>
          <a:noFill/>
        </p:spPr>
        <p:txBody>
          <a:bodyPr wrap="square">
            <a:spAutoFit/>
          </a:bodyPr>
          <a:lstStyle/>
          <a:p>
            <a:r>
              <a:rPr lang="en-CA" dirty="0"/>
              <a:t>Cane Toad</a:t>
            </a:r>
          </a:p>
          <a:p>
            <a:r>
              <a:rPr lang="en-CA" sz="1000" dirty="0"/>
              <a:t>Photo: Ian </a:t>
            </a:r>
            <a:r>
              <a:rPr lang="en-CA" sz="1000" dirty="0" err="1"/>
              <a:t>Waldie</a:t>
            </a:r>
            <a:r>
              <a:rPr lang="en-CA" sz="1000" dirty="0"/>
              <a:t>/Getty</a:t>
            </a:r>
            <a:endParaRPr lang="en-US" sz="1000" dirty="0"/>
          </a:p>
        </p:txBody>
      </p:sp>
      <p:pic>
        <p:nvPicPr>
          <p:cNvPr id="8" name="Picture 7">
            <a:extLst>
              <a:ext uri="{FF2B5EF4-FFF2-40B4-BE49-F238E27FC236}">
                <a16:creationId xmlns:a16="http://schemas.microsoft.com/office/drawing/2014/main" id="{3C54B180-0650-4E42-A934-F3A58B9DD89C}"/>
              </a:ext>
            </a:extLst>
          </p:cNvPr>
          <p:cNvPicPr>
            <a:picLocks noChangeAspect="1"/>
          </p:cNvPicPr>
          <p:nvPr/>
        </p:nvPicPr>
        <p:blipFill>
          <a:blip r:embed="rId4"/>
          <a:stretch>
            <a:fillRect/>
          </a:stretch>
        </p:blipFill>
        <p:spPr>
          <a:xfrm rot="5400000">
            <a:off x="2607755" y="1192509"/>
            <a:ext cx="2003059" cy="380037"/>
          </a:xfrm>
          <a:prstGeom prst="rect">
            <a:avLst/>
          </a:prstGeom>
        </p:spPr>
      </p:pic>
    </p:spTree>
    <p:extLst>
      <p:ext uri="{BB962C8B-B14F-4D97-AF65-F5344CB8AC3E}">
        <p14:creationId xmlns:p14="http://schemas.microsoft.com/office/powerpoint/2010/main" val="27983613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0DD02A20-5EAE-43FB-E9C1-0DEA6FF2C752}"/>
              </a:ext>
            </a:extLst>
          </p:cNvPr>
          <p:cNvSpPr txBox="1">
            <a:spLocks/>
          </p:cNvSpPr>
          <p:nvPr/>
        </p:nvSpPr>
        <p:spPr>
          <a:xfrm>
            <a:off x="4226560" y="654815"/>
            <a:ext cx="7322311" cy="2003057"/>
          </a:xfrm>
          <a:prstGeom prst="rect">
            <a:avLst/>
          </a:prstGeom>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dirty="0"/>
              <a:t>Savez-vous ce qu'est une espèce envahissante?</a:t>
            </a:r>
          </a:p>
          <a:p>
            <a:r>
              <a:rPr lang="fr-FR" dirty="0"/>
              <a:t>Une espèce qui a été introduite par les humains et qui cause des dommages aux écosystèmes</a:t>
            </a:r>
            <a:r>
              <a:rPr lang="en-US" dirty="0"/>
              <a:t> </a:t>
            </a:r>
            <a:r>
              <a:rPr lang="en-US" dirty="0">
                <a:solidFill>
                  <a:schemeClr val="bg1"/>
                </a:solidFill>
              </a:rPr>
              <a:t>species that has been introduced by humans and causes harm to ecosystems</a:t>
            </a:r>
          </a:p>
          <a:p>
            <a:endParaRPr lang="en-US" sz="2200" dirty="0"/>
          </a:p>
        </p:txBody>
      </p:sp>
      <p:pic>
        <p:nvPicPr>
          <p:cNvPr id="3080" name="Picture 8" descr="A Cane Toad is exhibited at Taronga Zoo August 9, 2005 in Sydney, Australia.">
            <a:extLst>
              <a:ext uri="{FF2B5EF4-FFF2-40B4-BE49-F238E27FC236}">
                <a16:creationId xmlns:a16="http://schemas.microsoft.com/office/drawing/2014/main" id="{6D53F062-9104-C447-9FBE-E1D3D408129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91" r="1078" b="-2"/>
          <a:stretch/>
        </p:blipFill>
        <p:spPr bwMode="auto">
          <a:xfrm>
            <a:off x="8" y="2668687"/>
            <a:ext cx="6095992" cy="4189309"/>
          </a:xfrm>
          <a:custGeom>
            <a:avLst/>
            <a:gdLst/>
            <a:ahLst/>
            <a:cxnLst/>
            <a:rect l="l" t="t" r="r" b="b"/>
            <a:pathLst>
              <a:path w="6005375" h="4189309">
                <a:moveTo>
                  <a:pt x="5422311" y="873"/>
                </a:moveTo>
                <a:cubicBezTo>
                  <a:pt x="5467738" y="-1249"/>
                  <a:pt x="5513346" y="499"/>
                  <a:pt x="5558643" y="6137"/>
                </a:cubicBezTo>
                <a:cubicBezTo>
                  <a:pt x="5633356" y="13367"/>
                  <a:pt x="5708323" y="18441"/>
                  <a:pt x="5783036" y="26052"/>
                </a:cubicBezTo>
                <a:cubicBezTo>
                  <a:pt x="5816269" y="29477"/>
                  <a:pt x="5849884" y="16792"/>
                  <a:pt x="5882612" y="28462"/>
                </a:cubicBezTo>
                <a:cubicBezTo>
                  <a:pt x="5909726" y="38166"/>
                  <a:pt x="5937089" y="43856"/>
                  <a:pt x="5964555" y="46416"/>
                </a:cubicBezTo>
                <a:lnTo>
                  <a:pt x="5997178" y="46088"/>
                </a:lnTo>
                <a:lnTo>
                  <a:pt x="5995170" y="275470"/>
                </a:lnTo>
                <a:cubicBezTo>
                  <a:pt x="5993432" y="411056"/>
                  <a:pt x="5993035" y="546624"/>
                  <a:pt x="5999656" y="682159"/>
                </a:cubicBezTo>
                <a:cubicBezTo>
                  <a:pt x="6009854" y="891918"/>
                  <a:pt x="6003364" y="1101545"/>
                  <a:pt x="5999656" y="1311172"/>
                </a:cubicBezTo>
                <a:cubicBezTo>
                  <a:pt x="5992506" y="1713210"/>
                  <a:pt x="6003364" y="2114718"/>
                  <a:pt x="5998730" y="2516227"/>
                </a:cubicBezTo>
                <a:cubicBezTo>
                  <a:pt x="5996744" y="2694204"/>
                  <a:pt x="5998994" y="2871916"/>
                  <a:pt x="6003364" y="3049893"/>
                </a:cubicBezTo>
                <a:cubicBezTo>
                  <a:pt x="6009720" y="3304015"/>
                  <a:pt x="5999922" y="3558268"/>
                  <a:pt x="5989196" y="3812257"/>
                </a:cubicBezTo>
                <a:cubicBezTo>
                  <a:pt x="5985594" y="3882097"/>
                  <a:pt x="5984646" y="3952020"/>
                  <a:pt x="5986348" y="4021878"/>
                </a:cubicBezTo>
                <a:lnTo>
                  <a:pt x="5996786" y="4189309"/>
                </a:lnTo>
                <a:lnTo>
                  <a:pt x="0" y="4189309"/>
                </a:lnTo>
                <a:lnTo>
                  <a:pt x="0" y="27247"/>
                </a:lnTo>
                <a:lnTo>
                  <a:pt x="495" y="27408"/>
                </a:lnTo>
                <a:cubicBezTo>
                  <a:pt x="5176" y="27551"/>
                  <a:pt x="10686" y="26465"/>
                  <a:pt x="17314" y="23896"/>
                </a:cubicBezTo>
                <a:cubicBezTo>
                  <a:pt x="33823" y="19050"/>
                  <a:pt x="50862" y="16234"/>
                  <a:pt x="68053" y="15524"/>
                </a:cubicBezTo>
                <a:cubicBezTo>
                  <a:pt x="200481" y="-1093"/>
                  <a:pt x="333037" y="3346"/>
                  <a:pt x="466100" y="8801"/>
                </a:cubicBezTo>
                <a:cubicBezTo>
                  <a:pt x="697850" y="18187"/>
                  <a:pt x="929854" y="29096"/>
                  <a:pt x="1161985" y="25798"/>
                </a:cubicBezTo>
                <a:cubicBezTo>
                  <a:pt x="1397540" y="22373"/>
                  <a:pt x="1632588" y="29604"/>
                  <a:pt x="1867890" y="39117"/>
                </a:cubicBezTo>
                <a:cubicBezTo>
                  <a:pt x="1971017" y="43050"/>
                  <a:pt x="2074779" y="46982"/>
                  <a:pt x="2176256" y="17680"/>
                </a:cubicBezTo>
                <a:cubicBezTo>
                  <a:pt x="2199190" y="12314"/>
                  <a:pt x="2223101" y="12834"/>
                  <a:pt x="2245769" y="19202"/>
                </a:cubicBezTo>
                <a:cubicBezTo>
                  <a:pt x="2359678" y="45713"/>
                  <a:pt x="2474221" y="53578"/>
                  <a:pt x="2589398" y="27447"/>
                </a:cubicBezTo>
                <a:cubicBezTo>
                  <a:pt x="2721802" y="-1220"/>
                  <a:pt x="2858087" y="-7347"/>
                  <a:pt x="2992519" y="9308"/>
                </a:cubicBezTo>
                <a:cubicBezTo>
                  <a:pt x="3115435" y="23008"/>
                  <a:pt x="3238984" y="37849"/>
                  <a:pt x="3362153" y="26813"/>
                </a:cubicBezTo>
                <a:cubicBezTo>
                  <a:pt x="3556737" y="9308"/>
                  <a:pt x="3751067" y="24530"/>
                  <a:pt x="3945651" y="29223"/>
                </a:cubicBezTo>
                <a:cubicBezTo>
                  <a:pt x="4010343" y="30745"/>
                  <a:pt x="4075416" y="44064"/>
                  <a:pt x="4139727" y="32141"/>
                </a:cubicBezTo>
                <a:cubicBezTo>
                  <a:pt x="4241079" y="13367"/>
                  <a:pt x="4341288" y="20597"/>
                  <a:pt x="4442766" y="31126"/>
                </a:cubicBezTo>
                <a:cubicBezTo>
                  <a:pt x="4637096" y="51422"/>
                  <a:pt x="4831299" y="61189"/>
                  <a:pt x="5024742" y="23134"/>
                </a:cubicBezTo>
                <a:cubicBezTo>
                  <a:pt x="5084742" y="11211"/>
                  <a:pt x="5144359" y="4361"/>
                  <a:pt x="5205373" y="20344"/>
                </a:cubicBezTo>
                <a:cubicBezTo>
                  <a:pt x="5232315" y="26496"/>
                  <a:pt x="5260361" y="25976"/>
                  <a:pt x="5287062" y="18822"/>
                </a:cubicBezTo>
                <a:cubicBezTo>
                  <a:pt x="5331637" y="8985"/>
                  <a:pt x="5376883" y="2995"/>
                  <a:pt x="5422311" y="873"/>
                </a:cubicBezTo>
                <a:close/>
              </a:path>
            </a:pathLst>
          </a:cu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C24EE04-8546-4E43-8FE8-A9921E084919}"/>
              </a:ext>
            </a:extLst>
          </p:cNvPr>
          <p:cNvPicPr>
            <a:picLocks noChangeAspect="1"/>
          </p:cNvPicPr>
          <p:nvPr/>
        </p:nvPicPr>
        <p:blipFill rotWithShape="1">
          <a:blip r:embed="rId4"/>
          <a:srcRect r="-3" b="5485"/>
          <a:stretch/>
        </p:blipFill>
        <p:spPr>
          <a:xfrm>
            <a:off x="6019800" y="2657872"/>
            <a:ext cx="6172193" cy="4200116"/>
          </a:xfrm>
          <a:custGeom>
            <a:avLst/>
            <a:gdLst/>
            <a:ahLst/>
            <a:cxnLst/>
            <a:rect l="l" t="t" r="r" b="b"/>
            <a:pathLst>
              <a:path w="6006950" h="4200116">
                <a:moveTo>
                  <a:pt x="1035902" y="878"/>
                </a:moveTo>
                <a:cubicBezTo>
                  <a:pt x="1135908" y="5076"/>
                  <a:pt x="1234824" y="23223"/>
                  <a:pt x="1334526" y="31024"/>
                </a:cubicBezTo>
                <a:cubicBezTo>
                  <a:pt x="1429408" y="38508"/>
                  <a:pt x="1524290" y="49417"/>
                  <a:pt x="1619679" y="34449"/>
                </a:cubicBezTo>
                <a:cubicBezTo>
                  <a:pt x="1713242" y="21726"/>
                  <a:pt x="1807870" y="18745"/>
                  <a:pt x="1902041" y="25570"/>
                </a:cubicBezTo>
                <a:cubicBezTo>
                  <a:pt x="2006183" y="30770"/>
                  <a:pt x="2110071" y="48021"/>
                  <a:pt x="2214847" y="33561"/>
                </a:cubicBezTo>
                <a:cubicBezTo>
                  <a:pt x="2228052" y="32216"/>
                  <a:pt x="2241384" y="33954"/>
                  <a:pt x="2253790" y="38635"/>
                </a:cubicBezTo>
                <a:cubicBezTo>
                  <a:pt x="2294520" y="52169"/>
                  <a:pt x="2338397" y="53007"/>
                  <a:pt x="2379622" y="41045"/>
                </a:cubicBezTo>
                <a:cubicBezTo>
                  <a:pt x="2431756" y="27168"/>
                  <a:pt x="2486503" y="26254"/>
                  <a:pt x="2539069" y="38381"/>
                </a:cubicBezTo>
                <a:cubicBezTo>
                  <a:pt x="2617207" y="55379"/>
                  <a:pt x="2695598" y="72123"/>
                  <a:pt x="2776908" y="58169"/>
                </a:cubicBezTo>
                <a:cubicBezTo>
                  <a:pt x="2824222" y="50178"/>
                  <a:pt x="2868111" y="30770"/>
                  <a:pt x="2914791" y="21637"/>
                </a:cubicBezTo>
                <a:cubicBezTo>
                  <a:pt x="3049249" y="-4620"/>
                  <a:pt x="3184976" y="3244"/>
                  <a:pt x="3320703" y="12124"/>
                </a:cubicBezTo>
                <a:cubicBezTo>
                  <a:pt x="3453259" y="20876"/>
                  <a:pt x="3585179" y="38888"/>
                  <a:pt x="3718496" y="36225"/>
                </a:cubicBezTo>
                <a:cubicBezTo>
                  <a:pt x="3746884" y="36440"/>
                  <a:pt x="3775210" y="38812"/>
                  <a:pt x="3803230" y="43328"/>
                </a:cubicBezTo>
                <a:cubicBezTo>
                  <a:pt x="3907245" y="57028"/>
                  <a:pt x="4011767" y="69966"/>
                  <a:pt x="4114640" y="42313"/>
                </a:cubicBezTo>
                <a:cubicBezTo>
                  <a:pt x="4206871" y="17312"/>
                  <a:pt x="4303111" y="10677"/>
                  <a:pt x="4397891" y="22779"/>
                </a:cubicBezTo>
                <a:cubicBezTo>
                  <a:pt x="4522696" y="39130"/>
                  <a:pt x="4648846" y="42707"/>
                  <a:pt x="4774374" y="33434"/>
                </a:cubicBezTo>
                <a:cubicBezTo>
                  <a:pt x="4813773" y="29515"/>
                  <a:pt x="4853387" y="28107"/>
                  <a:pt x="4892977" y="29248"/>
                </a:cubicBezTo>
                <a:cubicBezTo>
                  <a:pt x="5181681" y="42440"/>
                  <a:pt x="5471273" y="25062"/>
                  <a:pt x="5759471" y="55759"/>
                </a:cubicBezTo>
                <a:cubicBezTo>
                  <a:pt x="5805028" y="61131"/>
                  <a:pt x="5850896" y="61524"/>
                  <a:pt x="5896277" y="57017"/>
                </a:cubicBezTo>
                <a:lnTo>
                  <a:pt x="6006950" y="33749"/>
                </a:lnTo>
                <a:lnTo>
                  <a:pt x="6006950" y="4200116"/>
                </a:lnTo>
                <a:lnTo>
                  <a:pt x="13501" y="4200116"/>
                </a:lnTo>
                <a:lnTo>
                  <a:pt x="28554" y="3862213"/>
                </a:lnTo>
                <a:cubicBezTo>
                  <a:pt x="30457" y="3736758"/>
                  <a:pt x="27411" y="3611386"/>
                  <a:pt x="15626" y="3486312"/>
                </a:cubicBezTo>
                <a:cubicBezTo>
                  <a:pt x="-847" y="3333707"/>
                  <a:pt x="-4304" y="3179990"/>
                  <a:pt x="5296" y="3026802"/>
                </a:cubicBezTo>
                <a:cubicBezTo>
                  <a:pt x="11786" y="2939137"/>
                  <a:pt x="18539" y="2851472"/>
                  <a:pt x="22776" y="2763676"/>
                </a:cubicBezTo>
                <a:cubicBezTo>
                  <a:pt x="28180" y="2638786"/>
                  <a:pt x="25173" y="2513673"/>
                  <a:pt x="13771" y="2389181"/>
                </a:cubicBezTo>
                <a:cubicBezTo>
                  <a:pt x="4237" y="2294247"/>
                  <a:pt x="3177" y="2198663"/>
                  <a:pt x="10593" y="2103543"/>
                </a:cubicBezTo>
                <a:cubicBezTo>
                  <a:pt x="25690" y="1941590"/>
                  <a:pt x="9931" y="1779636"/>
                  <a:pt x="5032" y="1617814"/>
                </a:cubicBezTo>
                <a:cubicBezTo>
                  <a:pt x="-3577" y="1320125"/>
                  <a:pt x="20393" y="1022570"/>
                  <a:pt x="9666" y="724882"/>
                </a:cubicBezTo>
                <a:cubicBezTo>
                  <a:pt x="3841" y="577627"/>
                  <a:pt x="16420" y="430504"/>
                  <a:pt x="9666" y="283249"/>
                </a:cubicBezTo>
                <a:cubicBezTo>
                  <a:pt x="6885" y="230875"/>
                  <a:pt x="4568" y="178502"/>
                  <a:pt x="3409" y="126111"/>
                </a:cubicBezTo>
                <a:lnTo>
                  <a:pt x="3819" y="33427"/>
                </a:lnTo>
                <a:lnTo>
                  <a:pt x="31797" y="28723"/>
                </a:lnTo>
                <a:cubicBezTo>
                  <a:pt x="147177" y="14068"/>
                  <a:pt x="264046" y="13354"/>
                  <a:pt x="379873" y="26711"/>
                </a:cubicBezTo>
                <a:cubicBezTo>
                  <a:pt x="443931" y="35083"/>
                  <a:pt x="508243" y="47768"/>
                  <a:pt x="573442" y="35083"/>
                </a:cubicBezTo>
                <a:cubicBezTo>
                  <a:pt x="579581" y="33992"/>
                  <a:pt x="585759" y="36757"/>
                  <a:pt x="589044" y="42060"/>
                </a:cubicBezTo>
                <a:cubicBezTo>
                  <a:pt x="621264" y="81382"/>
                  <a:pt x="663123" y="80114"/>
                  <a:pt x="705871" y="67429"/>
                </a:cubicBezTo>
                <a:cubicBezTo>
                  <a:pt x="733929" y="58740"/>
                  <a:pt x="761430" y="48326"/>
                  <a:pt x="788194" y="36225"/>
                </a:cubicBezTo>
                <a:cubicBezTo>
                  <a:pt x="835052" y="16792"/>
                  <a:pt x="884827" y="5299"/>
                  <a:pt x="935464" y="2230"/>
                </a:cubicBezTo>
                <a:cubicBezTo>
                  <a:pt x="969111" y="-370"/>
                  <a:pt x="1002567" y="-521"/>
                  <a:pt x="1035902" y="878"/>
                </a:cubicBezTo>
                <a:close/>
              </a:path>
            </a:pathLst>
          </a:custGeom>
        </p:spPr>
      </p:pic>
      <p:sp>
        <p:nvSpPr>
          <p:cNvPr id="11" name="TextBox 10">
            <a:extLst>
              <a:ext uri="{FF2B5EF4-FFF2-40B4-BE49-F238E27FC236}">
                <a16:creationId xmlns:a16="http://schemas.microsoft.com/office/drawing/2014/main" id="{9377620D-7123-A543-BBA0-D94AEAC4BE5F}"/>
              </a:ext>
            </a:extLst>
          </p:cNvPr>
          <p:cNvSpPr txBox="1"/>
          <p:nvPr/>
        </p:nvSpPr>
        <p:spPr>
          <a:xfrm>
            <a:off x="-3041" y="6296371"/>
            <a:ext cx="1621536" cy="523220"/>
          </a:xfrm>
          <a:prstGeom prst="rect">
            <a:avLst/>
          </a:prstGeom>
          <a:noFill/>
        </p:spPr>
        <p:txBody>
          <a:bodyPr wrap="square">
            <a:spAutoFit/>
          </a:bodyPr>
          <a:lstStyle/>
          <a:p>
            <a:r>
              <a:rPr lang="en-CA" dirty="0"/>
              <a:t>Cane Toad</a:t>
            </a:r>
          </a:p>
          <a:p>
            <a:r>
              <a:rPr lang="en-CA" sz="1000" dirty="0"/>
              <a:t>Photo: Ian </a:t>
            </a:r>
            <a:r>
              <a:rPr lang="en-CA" sz="1000" dirty="0" err="1"/>
              <a:t>Waldie</a:t>
            </a:r>
            <a:r>
              <a:rPr lang="en-CA" sz="1000" dirty="0"/>
              <a:t>/Getty</a:t>
            </a:r>
            <a:endParaRPr lang="en-US" sz="1000" dirty="0"/>
          </a:p>
        </p:txBody>
      </p:sp>
      <p:pic>
        <p:nvPicPr>
          <p:cNvPr id="12" name="Picture 11">
            <a:extLst>
              <a:ext uri="{FF2B5EF4-FFF2-40B4-BE49-F238E27FC236}">
                <a16:creationId xmlns:a16="http://schemas.microsoft.com/office/drawing/2014/main" id="{F5CEB4C9-B38B-334F-974C-81D37CF6ACE9}"/>
              </a:ext>
            </a:extLst>
          </p:cNvPr>
          <p:cNvPicPr>
            <a:picLocks noChangeAspect="1"/>
          </p:cNvPicPr>
          <p:nvPr/>
        </p:nvPicPr>
        <p:blipFill>
          <a:blip r:embed="rId5"/>
          <a:stretch>
            <a:fillRect/>
          </a:stretch>
        </p:blipFill>
        <p:spPr>
          <a:xfrm rot="5400000">
            <a:off x="2607755" y="1192509"/>
            <a:ext cx="2003059" cy="380037"/>
          </a:xfrm>
          <a:prstGeom prst="rect">
            <a:avLst/>
          </a:prstGeom>
        </p:spPr>
      </p:pic>
      <p:sp>
        <p:nvSpPr>
          <p:cNvPr id="13" name="TextBox 12">
            <a:extLst>
              <a:ext uri="{FF2B5EF4-FFF2-40B4-BE49-F238E27FC236}">
                <a16:creationId xmlns:a16="http://schemas.microsoft.com/office/drawing/2014/main" id="{39D3E517-251A-364B-88FF-0C5D33434326}"/>
              </a:ext>
            </a:extLst>
          </p:cNvPr>
          <p:cNvSpPr txBox="1"/>
          <p:nvPr/>
        </p:nvSpPr>
        <p:spPr>
          <a:xfrm>
            <a:off x="6094476" y="6296371"/>
            <a:ext cx="4862910" cy="523220"/>
          </a:xfrm>
          <a:prstGeom prst="rect">
            <a:avLst/>
          </a:prstGeom>
          <a:noFill/>
        </p:spPr>
        <p:txBody>
          <a:bodyPr wrap="square">
            <a:spAutoFit/>
          </a:bodyPr>
          <a:lstStyle/>
          <a:p>
            <a:r>
              <a:rPr lang="en-US" dirty="0"/>
              <a:t>Wild Boar</a:t>
            </a:r>
          </a:p>
          <a:p>
            <a:r>
              <a:rPr lang="en-US" sz="1000" dirty="0"/>
              <a:t>Photo: Valentin </a:t>
            </a:r>
            <a:r>
              <a:rPr lang="en-US" sz="1000" dirty="0" err="1"/>
              <a:t>Panzirsch</a:t>
            </a:r>
            <a:endParaRPr lang="en-US" sz="1000" dirty="0"/>
          </a:p>
        </p:txBody>
      </p:sp>
      <p:sp>
        <p:nvSpPr>
          <p:cNvPr id="6" name="Title 1">
            <a:extLst>
              <a:ext uri="{FF2B5EF4-FFF2-40B4-BE49-F238E27FC236}">
                <a16:creationId xmlns:a16="http://schemas.microsoft.com/office/drawing/2014/main" id="{1AF5C4C0-A601-01C1-1DB9-A58EA6CD445A}"/>
              </a:ext>
            </a:extLst>
          </p:cNvPr>
          <p:cNvSpPr txBox="1">
            <a:spLocks/>
          </p:cNvSpPr>
          <p:nvPr/>
        </p:nvSpPr>
        <p:spPr>
          <a:xfrm>
            <a:off x="458216" y="381000"/>
            <a:ext cx="3419856" cy="20030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a:t>Invasions Biologiques</a:t>
            </a:r>
            <a:endParaRPr lang="en-US" sz="4800" dirty="0"/>
          </a:p>
        </p:txBody>
      </p:sp>
    </p:spTree>
    <p:extLst>
      <p:ext uri="{BB962C8B-B14F-4D97-AF65-F5344CB8AC3E}">
        <p14:creationId xmlns:p14="http://schemas.microsoft.com/office/powerpoint/2010/main" val="27578680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C67FC-3935-6B46-9B07-090880D02B33}"/>
              </a:ext>
            </a:extLst>
          </p:cNvPr>
          <p:cNvSpPr>
            <a:spLocks noGrp="1"/>
          </p:cNvSpPr>
          <p:nvPr>
            <p:ph type="title"/>
          </p:nvPr>
        </p:nvSpPr>
        <p:spPr>
          <a:xfrm>
            <a:off x="640080" y="325369"/>
            <a:ext cx="4368602" cy="1956841"/>
          </a:xfrm>
        </p:spPr>
        <p:txBody>
          <a:bodyPr anchor="b">
            <a:normAutofit fontScale="90000"/>
          </a:bodyPr>
          <a:lstStyle/>
          <a:p>
            <a:r>
              <a:rPr lang="en-US" sz="5400" dirty="0"/>
              <a:t>Invasions </a:t>
            </a:r>
            <a:r>
              <a:rPr lang="en-US" sz="5400" dirty="0" err="1"/>
              <a:t>Biologiques</a:t>
            </a:r>
            <a:r>
              <a:rPr lang="en-US" sz="5400" dirty="0"/>
              <a:t>: Chats</a:t>
            </a:r>
          </a:p>
        </p:txBody>
      </p:sp>
      <p:sp>
        <p:nvSpPr>
          <p:cNvPr id="7" name="Content Placeholder 6">
            <a:extLst>
              <a:ext uri="{FF2B5EF4-FFF2-40B4-BE49-F238E27FC236}">
                <a16:creationId xmlns:a16="http://schemas.microsoft.com/office/drawing/2014/main" id="{056F73C3-FABA-0C44-A681-BBE8D8340921}"/>
              </a:ext>
            </a:extLst>
          </p:cNvPr>
          <p:cNvSpPr>
            <a:spLocks noGrp="1"/>
          </p:cNvSpPr>
          <p:nvPr>
            <p:ph idx="1"/>
          </p:nvPr>
        </p:nvSpPr>
        <p:spPr>
          <a:xfrm>
            <a:off x="640080" y="2872899"/>
            <a:ext cx="4671622" cy="3659732"/>
          </a:xfrm>
        </p:spPr>
        <p:txBody>
          <a:bodyPr>
            <a:normAutofit/>
          </a:bodyPr>
          <a:lstStyle/>
          <a:p>
            <a:r>
              <a:rPr lang="fr-FR" dirty="0"/>
              <a:t>Combien d’oiseaux penses-tu que les chats tuent chaque année?</a:t>
            </a:r>
            <a:endParaRPr lang="en-US" dirty="0"/>
          </a:p>
        </p:txBody>
      </p:sp>
      <p:pic>
        <p:nvPicPr>
          <p:cNvPr id="4" name="Picture 10" descr="a cat with a bird in its mouth">
            <a:extLst>
              <a:ext uri="{FF2B5EF4-FFF2-40B4-BE49-F238E27FC236}">
                <a16:creationId xmlns:a16="http://schemas.microsoft.com/office/drawing/2014/main" id="{48656087-C45C-1342-B48B-19B5FED2010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914" r="22666"/>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gradFill>
            <a:gsLst>
              <a:gs pos="39500">
                <a:srgbClr val="D1DCF0"/>
              </a:gs>
              <a:gs pos="5000">
                <a:schemeClr val="accent1">
                  <a:lumMod val="5000"/>
                  <a:lumOff val="95000"/>
                  <a:alpha val="67036"/>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pic>
        <p:nvPicPr>
          <p:cNvPr id="8" name="Picture 7">
            <a:extLst>
              <a:ext uri="{FF2B5EF4-FFF2-40B4-BE49-F238E27FC236}">
                <a16:creationId xmlns:a16="http://schemas.microsoft.com/office/drawing/2014/main" id="{7977CD56-2E23-FE40-BD22-75E193765B94}"/>
              </a:ext>
            </a:extLst>
          </p:cNvPr>
          <p:cNvPicPr>
            <a:picLocks noChangeAspect="1"/>
          </p:cNvPicPr>
          <p:nvPr/>
        </p:nvPicPr>
        <p:blipFill>
          <a:blip r:embed="rId3"/>
          <a:stretch>
            <a:fillRect/>
          </a:stretch>
        </p:blipFill>
        <p:spPr>
          <a:xfrm>
            <a:off x="640079" y="2387536"/>
            <a:ext cx="4051841" cy="380037"/>
          </a:xfrm>
          <a:prstGeom prst="rect">
            <a:avLst/>
          </a:prstGeom>
        </p:spPr>
      </p:pic>
      <p:sp>
        <p:nvSpPr>
          <p:cNvPr id="9" name="TextBox 8">
            <a:extLst>
              <a:ext uri="{FF2B5EF4-FFF2-40B4-BE49-F238E27FC236}">
                <a16:creationId xmlns:a16="http://schemas.microsoft.com/office/drawing/2014/main" id="{E26ABDB7-0075-A944-9020-5799327FA2EC}"/>
              </a:ext>
            </a:extLst>
          </p:cNvPr>
          <p:cNvSpPr txBox="1"/>
          <p:nvPr/>
        </p:nvSpPr>
        <p:spPr>
          <a:xfrm>
            <a:off x="9935462" y="6611769"/>
            <a:ext cx="3860459" cy="246221"/>
          </a:xfrm>
          <a:prstGeom prst="rect">
            <a:avLst/>
          </a:prstGeom>
          <a:noFill/>
        </p:spPr>
        <p:txBody>
          <a:bodyPr wrap="square">
            <a:spAutoFit/>
          </a:bodyPr>
          <a:lstStyle/>
          <a:p>
            <a:r>
              <a:rPr lang="en-CA" sz="1000" dirty="0"/>
              <a:t>Ornitolog82/iStock/Getty Images Plus</a:t>
            </a:r>
            <a:endParaRPr lang="en-US" sz="1000" dirty="0"/>
          </a:p>
        </p:txBody>
      </p:sp>
    </p:spTree>
    <p:extLst>
      <p:ext uri="{BB962C8B-B14F-4D97-AF65-F5344CB8AC3E}">
        <p14:creationId xmlns:p14="http://schemas.microsoft.com/office/powerpoint/2010/main" val="16049962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056F73C3-FABA-0C44-A681-BBE8D8340921}"/>
              </a:ext>
            </a:extLst>
          </p:cNvPr>
          <p:cNvSpPr>
            <a:spLocks noGrp="1"/>
          </p:cNvSpPr>
          <p:nvPr>
            <p:ph idx="1"/>
          </p:nvPr>
        </p:nvSpPr>
        <p:spPr>
          <a:xfrm>
            <a:off x="640080" y="2872899"/>
            <a:ext cx="4671622" cy="3659732"/>
          </a:xfrm>
        </p:spPr>
        <p:txBody>
          <a:bodyPr>
            <a:normAutofit/>
          </a:bodyPr>
          <a:lstStyle/>
          <a:p>
            <a:r>
              <a:rPr lang="fr-FR" dirty="0"/>
              <a:t>Combien d’oiseaux penses-tu que les chats tuent chaque année?</a:t>
            </a:r>
          </a:p>
          <a:p>
            <a:pPr lvl="1"/>
            <a:r>
              <a:rPr lang="fr-FR" dirty="0">
                <a:effectLst/>
                <a:ea typeface="Calibri" panose="020F0502020204030204" pitchFamily="34" charset="0"/>
              </a:rPr>
              <a:t>Jusqu’à </a:t>
            </a:r>
            <a:r>
              <a:rPr lang="fr-FR" b="1" dirty="0">
                <a:effectLst/>
                <a:ea typeface="Calibri" panose="020F0502020204030204" pitchFamily="34" charset="0"/>
              </a:rPr>
              <a:t>350 millions</a:t>
            </a:r>
            <a:r>
              <a:rPr lang="fr-FR" dirty="0">
                <a:effectLst/>
                <a:ea typeface="Calibri" panose="020F0502020204030204" pitchFamily="34" charset="0"/>
              </a:rPr>
              <a:t> d’oiseaux chaque année au Canada seulement!</a:t>
            </a:r>
          </a:p>
          <a:p>
            <a:pPr lvl="1"/>
            <a:r>
              <a:rPr lang="fr-FR" dirty="0"/>
              <a:t>Près de </a:t>
            </a:r>
            <a:r>
              <a:rPr lang="fr-FR" b="1" dirty="0"/>
              <a:t>4 MILLIARDS </a:t>
            </a:r>
            <a:r>
              <a:rPr lang="fr-FR" dirty="0"/>
              <a:t>d’oiseaux par an aux États-Unis!</a:t>
            </a:r>
          </a:p>
        </p:txBody>
      </p:sp>
      <p:pic>
        <p:nvPicPr>
          <p:cNvPr id="4" name="Picture 10" descr="a cat with a bird in its mouth">
            <a:extLst>
              <a:ext uri="{FF2B5EF4-FFF2-40B4-BE49-F238E27FC236}">
                <a16:creationId xmlns:a16="http://schemas.microsoft.com/office/drawing/2014/main" id="{48656087-C45C-1342-B48B-19B5FED2010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914" r="22666"/>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gradFill>
            <a:gsLst>
              <a:gs pos="39500">
                <a:srgbClr val="D1DCF0"/>
              </a:gs>
              <a:gs pos="5000">
                <a:schemeClr val="accent1">
                  <a:lumMod val="5000"/>
                  <a:lumOff val="95000"/>
                  <a:alpha val="67036"/>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pic>
        <p:nvPicPr>
          <p:cNvPr id="8" name="Picture 7">
            <a:extLst>
              <a:ext uri="{FF2B5EF4-FFF2-40B4-BE49-F238E27FC236}">
                <a16:creationId xmlns:a16="http://schemas.microsoft.com/office/drawing/2014/main" id="{7977CD56-2E23-FE40-BD22-75E193765B94}"/>
              </a:ext>
            </a:extLst>
          </p:cNvPr>
          <p:cNvPicPr>
            <a:picLocks noChangeAspect="1"/>
          </p:cNvPicPr>
          <p:nvPr/>
        </p:nvPicPr>
        <p:blipFill>
          <a:blip r:embed="rId3"/>
          <a:stretch>
            <a:fillRect/>
          </a:stretch>
        </p:blipFill>
        <p:spPr>
          <a:xfrm>
            <a:off x="640079" y="2387536"/>
            <a:ext cx="4051841" cy="380037"/>
          </a:xfrm>
          <a:prstGeom prst="rect">
            <a:avLst/>
          </a:prstGeom>
        </p:spPr>
      </p:pic>
      <p:sp>
        <p:nvSpPr>
          <p:cNvPr id="9" name="TextBox 8">
            <a:extLst>
              <a:ext uri="{FF2B5EF4-FFF2-40B4-BE49-F238E27FC236}">
                <a16:creationId xmlns:a16="http://schemas.microsoft.com/office/drawing/2014/main" id="{E26ABDB7-0075-A944-9020-5799327FA2EC}"/>
              </a:ext>
            </a:extLst>
          </p:cNvPr>
          <p:cNvSpPr txBox="1"/>
          <p:nvPr/>
        </p:nvSpPr>
        <p:spPr>
          <a:xfrm>
            <a:off x="9935462" y="6611769"/>
            <a:ext cx="3860459" cy="246221"/>
          </a:xfrm>
          <a:prstGeom prst="rect">
            <a:avLst/>
          </a:prstGeom>
          <a:noFill/>
        </p:spPr>
        <p:txBody>
          <a:bodyPr wrap="square">
            <a:spAutoFit/>
          </a:bodyPr>
          <a:lstStyle/>
          <a:p>
            <a:r>
              <a:rPr lang="en-CA" sz="1000" dirty="0"/>
              <a:t>Ornitolog82/iStock/Getty Images Plus</a:t>
            </a:r>
            <a:endParaRPr lang="en-US" sz="1000" dirty="0"/>
          </a:p>
        </p:txBody>
      </p:sp>
      <p:sp>
        <p:nvSpPr>
          <p:cNvPr id="10" name="Title 1">
            <a:extLst>
              <a:ext uri="{FF2B5EF4-FFF2-40B4-BE49-F238E27FC236}">
                <a16:creationId xmlns:a16="http://schemas.microsoft.com/office/drawing/2014/main" id="{3EF860E8-856B-31DF-1713-6C3FB1326DC8}"/>
              </a:ext>
            </a:extLst>
          </p:cNvPr>
          <p:cNvSpPr>
            <a:spLocks noGrp="1"/>
          </p:cNvSpPr>
          <p:nvPr>
            <p:ph type="title"/>
          </p:nvPr>
        </p:nvSpPr>
        <p:spPr>
          <a:xfrm>
            <a:off x="640080" y="325369"/>
            <a:ext cx="4368602" cy="1956841"/>
          </a:xfrm>
        </p:spPr>
        <p:txBody>
          <a:bodyPr anchor="b">
            <a:normAutofit fontScale="90000"/>
          </a:bodyPr>
          <a:lstStyle/>
          <a:p>
            <a:r>
              <a:rPr lang="en-US" sz="5400" dirty="0"/>
              <a:t>Invasions </a:t>
            </a:r>
            <a:r>
              <a:rPr lang="en-US" sz="5400" dirty="0" err="1"/>
              <a:t>Biologiques</a:t>
            </a:r>
            <a:r>
              <a:rPr lang="en-US" sz="5400" dirty="0"/>
              <a:t>: Chats</a:t>
            </a:r>
          </a:p>
        </p:txBody>
      </p:sp>
    </p:spTree>
    <p:extLst>
      <p:ext uri="{BB962C8B-B14F-4D97-AF65-F5344CB8AC3E}">
        <p14:creationId xmlns:p14="http://schemas.microsoft.com/office/powerpoint/2010/main" val="3638725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056F73C3-FABA-0C44-A681-BBE8D8340921}"/>
              </a:ext>
            </a:extLst>
          </p:cNvPr>
          <p:cNvSpPr>
            <a:spLocks noGrp="1"/>
          </p:cNvSpPr>
          <p:nvPr>
            <p:ph idx="1"/>
          </p:nvPr>
        </p:nvSpPr>
        <p:spPr>
          <a:xfrm>
            <a:off x="640080" y="2872899"/>
            <a:ext cx="4671622" cy="3659732"/>
          </a:xfrm>
        </p:spPr>
        <p:txBody>
          <a:bodyPr>
            <a:normAutofit fontScale="92500" lnSpcReduction="10000"/>
          </a:bodyPr>
          <a:lstStyle/>
          <a:p>
            <a:r>
              <a:rPr lang="fr-FR" dirty="0"/>
              <a:t>Combien d’oiseaux penses-tu que les chats tuent chaque année?</a:t>
            </a:r>
          </a:p>
          <a:p>
            <a:pPr lvl="1"/>
            <a:r>
              <a:rPr lang="fr-FR" dirty="0">
                <a:effectLst/>
                <a:ea typeface="Calibri" panose="020F0502020204030204" pitchFamily="34" charset="0"/>
              </a:rPr>
              <a:t>Jusqu’à </a:t>
            </a:r>
            <a:r>
              <a:rPr lang="fr-FR" b="1" dirty="0">
                <a:effectLst/>
                <a:ea typeface="Calibri" panose="020F0502020204030204" pitchFamily="34" charset="0"/>
              </a:rPr>
              <a:t>350 millions</a:t>
            </a:r>
            <a:r>
              <a:rPr lang="fr-FR" dirty="0">
                <a:effectLst/>
                <a:ea typeface="Calibri" panose="020F0502020204030204" pitchFamily="34" charset="0"/>
              </a:rPr>
              <a:t> d’oiseaux chaque année au Canada seulement!</a:t>
            </a:r>
          </a:p>
          <a:p>
            <a:pPr lvl="1"/>
            <a:r>
              <a:rPr lang="fr-FR" dirty="0"/>
              <a:t>Près de </a:t>
            </a:r>
            <a:r>
              <a:rPr lang="fr-FR" b="1" dirty="0"/>
              <a:t>4 MILLIARDS </a:t>
            </a:r>
            <a:r>
              <a:rPr lang="fr-FR" dirty="0"/>
              <a:t>d’oiseaux par an aux États-Unis!</a:t>
            </a:r>
          </a:p>
          <a:p>
            <a:r>
              <a:rPr lang="fr-FR" dirty="0"/>
              <a:t>Les chats domestiques ont contribué à l’extinctions de au moins </a:t>
            </a:r>
            <a:r>
              <a:rPr lang="fr-FR" b="1" dirty="0"/>
              <a:t>63 espèces!</a:t>
            </a:r>
            <a:endParaRPr lang="en-US" b="1" dirty="0"/>
          </a:p>
        </p:txBody>
      </p:sp>
      <p:pic>
        <p:nvPicPr>
          <p:cNvPr id="4" name="Picture 10" descr="a cat with a bird in its mouth">
            <a:extLst>
              <a:ext uri="{FF2B5EF4-FFF2-40B4-BE49-F238E27FC236}">
                <a16:creationId xmlns:a16="http://schemas.microsoft.com/office/drawing/2014/main" id="{48656087-C45C-1342-B48B-19B5FED2010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914" r="22666"/>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gradFill>
            <a:gsLst>
              <a:gs pos="39500">
                <a:srgbClr val="D1DCF0"/>
              </a:gs>
              <a:gs pos="5000">
                <a:schemeClr val="accent1">
                  <a:lumMod val="5000"/>
                  <a:lumOff val="95000"/>
                  <a:alpha val="67036"/>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pic>
        <p:nvPicPr>
          <p:cNvPr id="8" name="Picture 7">
            <a:extLst>
              <a:ext uri="{FF2B5EF4-FFF2-40B4-BE49-F238E27FC236}">
                <a16:creationId xmlns:a16="http://schemas.microsoft.com/office/drawing/2014/main" id="{7977CD56-2E23-FE40-BD22-75E193765B94}"/>
              </a:ext>
            </a:extLst>
          </p:cNvPr>
          <p:cNvPicPr>
            <a:picLocks noChangeAspect="1"/>
          </p:cNvPicPr>
          <p:nvPr/>
        </p:nvPicPr>
        <p:blipFill>
          <a:blip r:embed="rId3"/>
          <a:stretch>
            <a:fillRect/>
          </a:stretch>
        </p:blipFill>
        <p:spPr>
          <a:xfrm>
            <a:off x="640079" y="2387536"/>
            <a:ext cx="4051841" cy="380037"/>
          </a:xfrm>
          <a:prstGeom prst="rect">
            <a:avLst/>
          </a:prstGeom>
        </p:spPr>
      </p:pic>
      <p:sp>
        <p:nvSpPr>
          <p:cNvPr id="9" name="TextBox 8">
            <a:extLst>
              <a:ext uri="{FF2B5EF4-FFF2-40B4-BE49-F238E27FC236}">
                <a16:creationId xmlns:a16="http://schemas.microsoft.com/office/drawing/2014/main" id="{E26ABDB7-0075-A944-9020-5799327FA2EC}"/>
              </a:ext>
            </a:extLst>
          </p:cNvPr>
          <p:cNvSpPr txBox="1"/>
          <p:nvPr/>
        </p:nvSpPr>
        <p:spPr>
          <a:xfrm>
            <a:off x="9935462" y="6611769"/>
            <a:ext cx="3860459" cy="246221"/>
          </a:xfrm>
          <a:prstGeom prst="rect">
            <a:avLst/>
          </a:prstGeom>
          <a:noFill/>
        </p:spPr>
        <p:txBody>
          <a:bodyPr wrap="square">
            <a:spAutoFit/>
          </a:bodyPr>
          <a:lstStyle/>
          <a:p>
            <a:r>
              <a:rPr lang="en-CA" sz="1000" dirty="0"/>
              <a:t>Ornitolog82/iStock/Getty Images Plus</a:t>
            </a:r>
            <a:endParaRPr lang="en-US" sz="1000" dirty="0"/>
          </a:p>
        </p:txBody>
      </p:sp>
      <p:sp>
        <p:nvSpPr>
          <p:cNvPr id="6" name="Title 1">
            <a:extLst>
              <a:ext uri="{FF2B5EF4-FFF2-40B4-BE49-F238E27FC236}">
                <a16:creationId xmlns:a16="http://schemas.microsoft.com/office/drawing/2014/main" id="{6EAFCCAA-43AA-1E17-60F8-0E0DD1E70F89}"/>
              </a:ext>
            </a:extLst>
          </p:cNvPr>
          <p:cNvSpPr>
            <a:spLocks noGrp="1"/>
          </p:cNvSpPr>
          <p:nvPr>
            <p:ph type="title"/>
          </p:nvPr>
        </p:nvSpPr>
        <p:spPr>
          <a:xfrm>
            <a:off x="640080" y="325369"/>
            <a:ext cx="4368602" cy="1956841"/>
          </a:xfrm>
        </p:spPr>
        <p:txBody>
          <a:bodyPr anchor="b">
            <a:normAutofit fontScale="90000"/>
          </a:bodyPr>
          <a:lstStyle/>
          <a:p>
            <a:r>
              <a:rPr lang="en-US" sz="5400" dirty="0"/>
              <a:t>Invasions </a:t>
            </a:r>
            <a:r>
              <a:rPr lang="en-US" sz="5400" dirty="0" err="1"/>
              <a:t>Biologiques</a:t>
            </a:r>
            <a:r>
              <a:rPr lang="en-US" sz="5400" dirty="0"/>
              <a:t>: Chats</a:t>
            </a:r>
          </a:p>
        </p:txBody>
      </p:sp>
    </p:spTree>
    <p:extLst>
      <p:ext uri="{BB962C8B-B14F-4D97-AF65-F5344CB8AC3E}">
        <p14:creationId xmlns:p14="http://schemas.microsoft.com/office/powerpoint/2010/main" val="4081781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85F7C-7CD7-2747-936C-2EC23382A04E}"/>
              </a:ext>
            </a:extLst>
          </p:cNvPr>
          <p:cNvSpPr>
            <a:spLocks noGrp="1"/>
          </p:cNvSpPr>
          <p:nvPr>
            <p:ph type="title"/>
          </p:nvPr>
        </p:nvSpPr>
        <p:spPr>
          <a:xfrm>
            <a:off x="544068" y="4995001"/>
            <a:ext cx="4245864" cy="1722691"/>
          </a:xfrm>
        </p:spPr>
        <p:txBody>
          <a:bodyPr anchor="ctr">
            <a:normAutofit/>
          </a:bodyPr>
          <a:lstStyle/>
          <a:p>
            <a:r>
              <a:rPr lang="en-US" sz="5000" dirty="0"/>
              <a:t>Que </a:t>
            </a:r>
            <a:r>
              <a:rPr lang="en-US" sz="5000" dirty="0" err="1"/>
              <a:t>peut</a:t>
            </a:r>
            <a:r>
              <a:rPr lang="en-US" sz="5000" dirty="0"/>
              <a:t>-on faire?</a:t>
            </a:r>
          </a:p>
        </p:txBody>
      </p:sp>
      <p:pic>
        <p:nvPicPr>
          <p:cNvPr id="23556" name="Picture 4" descr="cat dog sit on lake pier Stock Footage Video (100% Royalty-free) 19317028 |  Shutterstock">
            <a:extLst>
              <a:ext uri="{FF2B5EF4-FFF2-40B4-BE49-F238E27FC236}">
                <a16:creationId xmlns:a16="http://schemas.microsoft.com/office/drawing/2014/main" id="{02BCAE2D-7ABE-E443-932C-852FC7CD37F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428" t="6713" r="20152"/>
          <a:stretch/>
        </p:blipFill>
        <p:spPr bwMode="auto">
          <a:xfrm>
            <a:off x="7181779" y="130237"/>
            <a:ext cx="4814275" cy="4477541"/>
          </a:xfrm>
          <a:prstGeom prst="rect">
            <a:avLst/>
          </a:prstGeom>
          <a:noFill/>
          <a:ln w="127000">
            <a:solidFill>
              <a:schemeClr val="bg1"/>
            </a:solid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5FF5681-65A5-D645-8B3B-A4CE83E9BCFD}"/>
              </a:ext>
            </a:extLst>
          </p:cNvPr>
          <p:cNvSpPr txBox="1"/>
          <p:nvPr/>
        </p:nvSpPr>
        <p:spPr>
          <a:xfrm>
            <a:off x="5081666" y="5441430"/>
            <a:ext cx="184731" cy="369332"/>
          </a:xfrm>
          <a:prstGeom prst="rect">
            <a:avLst/>
          </a:prstGeom>
          <a:noFill/>
        </p:spPr>
        <p:txBody>
          <a:bodyPr wrap="none" rtlCol="0">
            <a:spAutoFit/>
          </a:bodyPr>
          <a:lstStyle/>
          <a:p>
            <a:endParaRPr lang="en-US" dirty="0"/>
          </a:p>
        </p:txBody>
      </p:sp>
      <p:pic>
        <p:nvPicPr>
          <p:cNvPr id="9" name="Picture 8">
            <a:extLst>
              <a:ext uri="{FF2B5EF4-FFF2-40B4-BE49-F238E27FC236}">
                <a16:creationId xmlns:a16="http://schemas.microsoft.com/office/drawing/2014/main" id="{C196CA01-0CDD-4B43-B436-BDAE2B19C92C}"/>
              </a:ext>
            </a:extLst>
          </p:cNvPr>
          <p:cNvPicPr>
            <a:picLocks noChangeAspect="1"/>
          </p:cNvPicPr>
          <p:nvPr/>
        </p:nvPicPr>
        <p:blipFill>
          <a:blip r:embed="rId4"/>
          <a:stretch>
            <a:fillRect/>
          </a:stretch>
        </p:blipFill>
        <p:spPr>
          <a:xfrm rot="5400000">
            <a:off x="3554233" y="5620743"/>
            <a:ext cx="2003059" cy="380037"/>
          </a:xfrm>
          <a:prstGeom prst="rect">
            <a:avLst/>
          </a:prstGeom>
        </p:spPr>
      </p:pic>
      <p:sp>
        <p:nvSpPr>
          <p:cNvPr id="6" name="TextBox 5">
            <a:extLst>
              <a:ext uri="{FF2B5EF4-FFF2-40B4-BE49-F238E27FC236}">
                <a16:creationId xmlns:a16="http://schemas.microsoft.com/office/drawing/2014/main" id="{E74FD6C4-5D51-D54C-BFB0-26748EE1E353}"/>
              </a:ext>
            </a:extLst>
          </p:cNvPr>
          <p:cNvSpPr txBox="1"/>
          <p:nvPr/>
        </p:nvSpPr>
        <p:spPr>
          <a:xfrm>
            <a:off x="7646991" y="4299207"/>
            <a:ext cx="1220206" cy="246221"/>
          </a:xfrm>
          <a:prstGeom prst="rect">
            <a:avLst/>
          </a:prstGeom>
          <a:noFill/>
        </p:spPr>
        <p:txBody>
          <a:bodyPr wrap="none" rtlCol="0">
            <a:spAutoFit/>
          </a:bodyPr>
          <a:lstStyle/>
          <a:p>
            <a:r>
              <a:rPr lang="en-US" sz="1000" dirty="0"/>
              <a:t>Photo: Shutterstock</a:t>
            </a:r>
          </a:p>
        </p:txBody>
      </p:sp>
      <p:sp>
        <p:nvSpPr>
          <p:cNvPr id="13" name="Content Placeholder 2">
            <a:extLst>
              <a:ext uri="{FF2B5EF4-FFF2-40B4-BE49-F238E27FC236}">
                <a16:creationId xmlns:a16="http://schemas.microsoft.com/office/drawing/2014/main" id="{1059FB29-2501-3446-A033-20749ADA4EEF}"/>
              </a:ext>
            </a:extLst>
          </p:cNvPr>
          <p:cNvSpPr txBox="1">
            <a:spLocks/>
          </p:cNvSpPr>
          <p:nvPr/>
        </p:nvSpPr>
        <p:spPr>
          <a:xfrm>
            <a:off x="5081666" y="4949415"/>
            <a:ext cx="6214871" cy="1722691"/>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Que penses-tu que nous pouvons faire pour aider?</a:t>
            </a:r>
            <a:r>
              <a:rPr lang="en-US" dirty="0">
                <a:solidFill>
                  <a:schemeClr val="bg1"/>
                </a:solidFill>
              </a:rPr>
              <a:t>Don’t let your cat outside</a:t>
            </a:r>
          </a:p>
          <a:p>
            <a:pPr lvl="1"/>
            <a:r>
              <a:rPr lang="en-US" dirty="0">
                <a:solidFill>
                  <a:schemeClr val="bg1"/>
                </a:solidFill>
              </a:rPr>
              <a:t>Walk your dog or cat on a leash</a:t>
            </a:r>
          </a:p>
        </p:txBody>
      </p:sp>
      <p:pic>
        <p:nvPicPr>
          <p:cNvPr id="1026" name="Picture 2" descr="Revealed: How Long Do Cats Sleep? | Purina">
            <a:extLst>
              <a:ext uri="{FF2B5EF4-FFF2-40B4-BE49-F238E27FC236}">
                <a16:creationId xmlns:a16="http://schemas.microsoft.com/office/drawing/2014/main" id="{6BF1A437-1409-3B4B-A470-1943A787B4A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758" r="6091"/>
          <a:stretch/>
        </p:blipFill>
        <p:spPr bwMode="auto">
          <a:xfrm>
            <a:off x="195946" y="131916"/>
            <a:ext cx="7167846" cy="4475862"/>
          </a:xfrm>
          <a:prstGeom prst="rect">
            <a:avLst/>
          </a:prstGeom>
          <a:noFill/>
          <a:ln w="127000">
            <a:solidFill>
              <a:schemeClr val="bg1"/>
            </a:solidFill>
          </a:ln>
        </p:spPr>
      </p:pic>
      <p:sp>
        <p:nvSpPr>
          <p:cNvPr id="5" name="TextBox 4">
            <a:extLst>
              <a:ext uri="{FF2B5EF4-FFF2-40B4-BE49-F238E27FC236}">
                <a16:creationId xmlns:a16="http://schemas.microsoft.com/office/drawing/2014/main" id="{38278617-863E-72D6-BD9F-8BDFD478F0ED}"/>
              </a:ext>
            </a:extLst>
          </p:cNvPr>
          <p:cNvSpPr txBox="1"/>
          <p:nvPr/>
        </p:nvSpPr>
        <p:spPr>
          <a:xfrm>
            <a:off x="195946" y="4317003"/>
            <a:ext cx="4885720" cy="246221"/>
          </a:xfrm>
          <a:prstGeom prst="rect">
            <a:avLst/>
          </a:prstGeom>
          <a:noFill/>
        </p:spPr>
        <p:txBody>
          <a:bodyPr wrap="square">
            <a:spAutoFit/>
          </a:bodyPr>
          <a:lstStyle/>
          <a:p>
            <a:r>
              <a:rPr lang="en-US" sz="1000" dirty="0">
                <a:hlinkClick r:id="rId6"/>
              </a:rPr>
              <a:t>https://www.purina.co.uk/articles/cats/behaviour/common-questions/cat-sleeping-habits</a:t>
            </a:r>
            <a:r>
              <a:rPr lang="en-US" sz="1000" dirty="0"/>
              <a:t> </a:t>
            </a:r>
          </a:p>
        </p:txBody>
      </p:sp>
    </p:spTree>
    <p:extLst>
      <p:ext uri="{BB962C8B-B14F-4D97-AF65-F5344CB8AC3E}">
        <p14:creationId xmlns:p14="http://schemas.microsoft.com/office/powerpoint/2010/main" val="19087546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85F7C-7CD7-2747-936C-2EC23382A04E}"/>
              </a:ext>
            </a:extLst>
          </p:cNvPr>
          <p:cNvSpPr>
            <a:spLocks noGrp="1"/>
          </p:cNvSpPr>
          <p:nvPr>
            <p:ph type="title"/>
          </p:nvPr>
        </p:nvSpPr>
        <p:spPr>
          <a:xfrm>
            <a:off x="544068" y="4995001"/>
            <a:ext cx="4245864" cy="1722691"/>
          </a:xfrm>
        </p:spPr>
        <p:txBody>
          <a:bodyPr anchor="ctr">
            <a:normAutofit/>
          </a:bodyPr>
          <a:lstStyle/>
          <a:p>
            <a:r>
              <a:rPr lang="en-US" sz="5000" dirty="0"/>
              <a:t>Que </a:t>
            </a:r>
            <a:r>
              <a:rPr lang="en-US" sz="5000" dirty="0" err="1"/>
              <a:t>peut</a:t>
            </a:r>
            <a:r>
              <a:rPr lang="en-US" sz="5000" dirty="0"/>
              <a:t>-on faire?</a:t>
            </a:r>
          </a:p>
        </p:txBody>
      </p:sp>
      <p:sp>
        <p:nvSpPr>
          <p:cNvPr id="3" name="Content Placeholder 2">
            <a:extLst>
              <a:ext uri="{FF2B5EF4-FFF2-40B4-BE49-F238E27FC236}">
                <a16:creationId xmlns:a16="http://schemas.microsoft.com/office/drawing/2014/main" id="{B88FA156-B8AE-C34E-851B-3FCEE9878CBB}"/>
              </a:ext>
            </a:extLst>
          </p:cNvPr>
          <p:cNvSpPr>
            <a:spLocks noGrp="1"/>
          </p:cNvSpPr>
          <p:nvPr>
            <p:ph idx="1"/>
          </p:nvPr>
        </p:nvSpPr>
        <p:spPr>
          <a:xfrm>
            <a:off x="5081666" y="4949415"/>
            <a:ext cx="6214871" cy="1722691"/>
          </a:xfrm>
        </p:spPr>
        <p:txBody>
          <a:bodyPr anchor="ctr">
            <a:normAutofit/>
          </a:bodyPr>
          <a:lstStyle/>
          <a:p>
            <a:r>
              <a:rPr lang="fr-FR" dirty="0"/>
              <a:t>Que penses-tu que nous pouvons faire pour aider? </a:t>
            </a:r>
          </a:p>
          <a:p>
            <a:pPr lvl="1"/>
            <a:r>
              <a:rPr lang="fr-FR" dirty="0"/>
              <a:t>Gardez votre chat à l’intérieur</a:t>
            </a:r>
          </a:p>
          <a:p>
            <a:pPr lvl="1"/>
            <a:r>
              <a:rPr lang="en-US" dirty="0" err="1"/>
              <a:t>Promenez</a:t>
            </a:r>
            <a:r>
              <a:rPr lang="en-US" dirty="0"/>
              <a:t> </a:t>
            </a:r>
            <a:r>
              <a:rPr lang="en-US" dirty="0" err="1"/>
              <a:t>votre</a:t>
            </a:r>
            <a:r>
              <a:rPr lang="en-US" dirty="0"/>
              <a:t> chat </a:t>
            </a:r>
            <a:r>
              <a:rPr lang="en-US" dirty="0" err="1"/>
              <a:t>ou</a:t>
            </a:r>
            <a:r>
              <a:rPr lang="en-US" dirty="0"/>
              <a:t> </a:t>
            </a:r>
            <a:r>
              <a:rPr lang="en-US" dirty="0" err="1"/>
              <a:t>chien</a:t>
            </a:r>
            <a:r>
              <a:rPr lang="en-US" dirty="0"/>
              <a:t> </a:t>
            </a:r>
            <a:r>
              <a:rPr lang="en-US" dirty="0" err="1"/>
              <a:t>en</a:t>
            </a:r>
            <a:r>
              <a:rPr lang="en-US" dirty="0"/>
              <a:t> laisse!</a:t>
            </a:r>
          </a:p>
        </p:txBody>
      </p:sp>
      <p:sp>
        <p:nvSpPr>
          <p:cNvPr id="4" name="TextBox 3">
            <a:extLst>
              <a:ext uri="{FF2B5EF4-FFF2-40B4-BE49-F238E27FC236}">
                <a16:creationId xmlns:a16="http://schemas.microsoft.com/office/drawing/2014/main" id="{05FF5681-65A5-D645-8B3B-A4CE83E9BCFD}"/>
              </a:ext>
            </a:extLst>
          </p:cNvPr>
          <p:cNvSpPr txBox="1"/>
          <p:nvPr/>
        </p:nvSpPr>
        <p:spPr>
          <a:xfrm>
            <a:off x="5081666" y="5441430"/>
            <a:ext cx="184731" cy="369332"/>
          </a:xfrm>
          <a:prstGeom prst="rect">
            <a:avLst/>
          </a:prstGeom>
          <a:noFill/>
        </p:spPr>
        <p:txBody>
          <a:bodyPr wrap="none" rtlCol="0">
            <a:spAutoFit/>
          </a:bodyPr>
          <a:lstStyle/>
          <a:p>
            <a:endParaRPr lang="en-US" dirty="0"/>
          </a:p>
        </p:txBody>
      </p:sp>
      <p:pic>
        <p:nvPicPr>
          <p:cNvPr id="9" name="Picture 8">
            <a:extLst>
              <a:ext uri="{FF2B5EF4-FFF2-40B4-BE49-F238E27FC236}">
                <a16:creationId xmlns:a16="http://schemas.microsoft.com/office/drawing/2014/main" id="{C196CA01-0CDD-4B43-B436-BDAE2B19C92C}"/>
              </a:ext>
            </a:extLst>
          </p:cNvPr>
          <p:cNvPicPr>
            <a:picLocks noChangeAspect="1"/>
          </p:cNvPicPr>
          <p:nvPr/>
        </p:nvPicPr>
        <p:blipFill>
          <a:blip r:embed="rId2"/>
          <a:stretch>
            <a:fillRect/>
          </a:stretch>
        </p:blipFill>
        <p:spPr>
          <a:xfrm rot="5400000">
            <a:off x="3554233" y="5620743"/>
            <a:ext cx="2003059" cy="380037"/>
          </a:xfrm>
          <a:prstGeom prst="rect">
            <a:avLst/>
          </a:prstGeom>
        </p:spPr>
      </p:pic>
      <p:pic>
        <p:nvPicPr>
          <p:cNvPr id="7" name="Picture 4" descr="cat dog sit on lake pier Stock Footage Video (100% Royalty-free) 19317028 |  Shutterstock">
            <a:extLst>
              <a:ext uri="{FF2B5EF4-FFF2-40B4-BE49-F238E27FC236}">
                <a16:creationId xmlns:a16="http://schemas.microsoft.com/office/drawing/2014/main" id="{311C8147-41D1-38A2-8508-4EBE83E279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428" t="6713" r="20152"/>
          <a:stretch/>
        </p:blipFill>
        <p:spPr bwMode="auto">
          <a:xfrm>
            <a:off x="7181779" y="130237"/>
            <a:ext cx="4814275" cy="4477541"/>
          </a:xfrm>
          <a:prstGeom prst="rect">
            <a:avLst/>
          </a:prstGeom>
          <a:noFill/>
          <a:ln w="127000">
            <a:solidFill>
              <a:schemeClr val="bg1"/>
            </a:solidFill>
          </a:ln>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C1E7A55-E83E-42FC-E8BE-EA6145B07147}"/>
              </a:ext>
            </a:extLst>
          </p:cNvPr>
          <p:cNvSpPr txBox="1"/>
          <p:nvPr/>
        </p:nvSpPr>
        <p:spPr>
          <a:xfrm>
            <a:off x="7646991" y="4299207"/>
            <a:ext cx="1220206" cy="246221"/>
          </a:xfrm>
          <a:prstGeom prst="rect">
            <a:avLst/>
          </a:prstGeom>
          <a:noFill/>
        </p:spPr>
        <p:txBody>
          <a:bodyPr wrap="none" rtlCol="0">
            <a:spAutoFit/>
          </a:bodyPr>
          <a:lstStyle/>
          <a:p>
            <a:r>
              <a:rPr lang="en-US" sz="1000" dirty="0"/>
              <a:t>Photo: Shutterstock</a:t>
            </a:r>
          </a:p>
        </p:txBody>
      </p:sp>
      <p:pic>
        <p:nvPicPr>
          <p:cNvPr id="10" name="Picture 2" descr="Revealed: How Long Do Cats Sleep? | Purina">
            <a:extLst>
              <a:ext uri="{FF2B5EF4-FFF2-40B4-BE49-F238E27FC236}">
                <a16:creationId xmlns:a16="http://schemas.microsoft.com/office/drawing/2014/main" id="{165B612D-E055-DEA3-7BF9-6CAB5431FBD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758" r="6091"/>
          <a:stretch/>
        </p:blipFill>
        <p:spPr bwMode="auto">
          <a:xfrm>
            <a:off x="195946" y="131916"/>
            <a:ext cx="7167846" cy="4475862"/>
          </a:xfrm>
          <a:prstGeom prst="rect">
            <a:avLst/>
          </a:prstGeom>
          <a:noFill/>
          <a:ln w="127000">
            <a:solidFill>
              <a:schemeClr val="bg1"/>
            </a:solidFill>
          </a:ln>
        </p:spPr>
      </p:pic>
      <p:sp>
        <p:nvSpPr>
          <p:cNvPr id="11" name="TextBox 10">
            <a:extLst>
              <a:ext uri="{FF2B5EF4-FFF2-40B4-BE49-F238E27FC236}">
                <a16:creationId xmlns:a16="http://schemas.microsoft.com/office/drawing/2014/main" id="{F553624C-EB0E-BDAA-2800-00B3B6ADE9C6}"/>
              </a:ext>
            </a:extLst>
          </p:cNvPr>
          <p:cNvSpPr txBox="1"/>
          <p:nvPr/>
        </p:nvSpPr>
        <p:spPr>
          <a:xfrm>
            <a:off x="195946" y="4317003"/>
            <a:ext cx="4885720" cy="246221"/>
          </a:xfrm>
          <a:prstGeom prst="rect">
            <a:avLst/>
          </a:prstGeom>
          <a:noFill/>
        </p:spPr>
        <p:txBody>
          <a:bodyPr wrap="square">
            <a:spAutoFit/>
          </a:bodyPr>
          <a:lstStyle/>
          <a:p>
            <a:r>
              <a:rPr lang="en-US" sz="1000" dirty="0">
                <a:hlinkClick r:id="rId5"/>
              </a:rPr>
              <a:t>https://www.purina.co.uk/articles/cats/behaviour/common-questions/cat-sleeping-habits</a:t>
            </a:r>
            <a:r>
              <a:rPr lang="en-US" sz="1000" dirty="0"/>
              <a:t> </a:t>
            </a:r>
          </a:p>
        </p:txBody>
      </p:sp>
    </p:spTree>
    <p:extLst>
      <p:ext uri="{BB962C8B-B14F-4D97-AF65-F5344CB8AC3E}">
        <p14:creationId xmlns:p14="http://schemas.microsoft.com/office/powerpoint/2010/main" val="16094899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47A92C-125F-20F0-7C56-295CA85CCECB}"/>
              </a:ext>
            </a:extLst>
          </p:cNvPr>
          <p:cNvSpPr>
            <a:spLocks noGrp="1"/>
          </p:cNvSpPr>
          <p:nvPr>
            <p:ph idx="1"/>
          </p:nvPr>
        </p:nvSpPr>
        <p:spPr>
          <a:xfrm>
            <a:off x="358514" y="1825625"/>
            <a:ext cx="5305572" cy="4351338"/>
          </a:xfrm>
        </p:spPr>
        <p:txBody>
          <a:bodyPr>
            <a:normAutofit/>
          </a:bodyPr>
          <a:lstStyle/>
          <a:p>
            <a:pPr marL="514350" indent="-514350">
              <a:buFont typeface="+mj-lt"/>
              <a:buAutoNum type="arabicPeriod"/>
            </a:pPr>
            <a:r>
              <a:rPr lang="fr-FR" sz="2700" dirty="0"/>
              <a:t>Fenêtres à l’épreuve des oiseaux!</a:t>
            </a:r>
          </a:p>
          <a:p>
            <a:pPr marL="514350" indent="-514350">
              <a:buFont typeface="+mj-lt"/>
              <a:buAutoNum type="arabicPeriod"/>
            </a:pPr>
            <a:r>
              <a:rPr lang="fr-FR" sz="2700" dirty="0"/>
              <a:t>Éteignez les lumières pendant la nuit! </a:t>
            </a:r>
          </a:p>
          <a:p>
            <a:pPr marL="514350" indent="-514350">
              <a:buFont typeface="+mj-lt"/>
              <a:buAutoNum type="arabicPeriod"/>
            </a:pPr>
            <a:r>
              <a:rPr lang="en-US" sz="2700" dirty="0" err="1"/>
              <a:t>Gardez</a:t>
            </a:r>
            <a:r>
              <a:rPr lang="en-US" sz="2700" dirty="0"/>
              <a:t> </a:t>
            </a:r>
            <a:r>
              <a:rPr lang="en-US" sz="2700" dirty="0" err="1"/>
              <a:t>votre</a:t>
            </a:r>
            <a:r>
              <a:rPr lang="en-US" sz="2700" dirty="0"/>
              <a:t> chat </a:t>
            </a:r>
            <a:r>
              <a:rPr lang="fr-FR" sz="2700" dirty="0"/>
              <a:t>à l’intérieur</a:t>
            </a:r>
            <a:r>
              <a:rPr lang="en-US" sz="2700" dirty="0"/>
              <a:t>!</a:t>
            </a:r>
          </a:p>
          <a:p>
            <a:pPr marL="514350" indent="-514350">
              <a:buFont typeface="+mj-lt"/>
              <a:buAutoNum type="arabicPeriod"/>
            </a:pPr>
            <a:r>
              <a:rPr lang="en-US" sz="2700" dirty="0" err="1"/>
              <a:t>Visitez</a:t>
            </a:r>
            <a:r>
              <a:rPr lang="en-US" sz="2700" dirty="0"/>
              <a:t> </a:t>
            </a:r>
            <a:r>
              <a:rPr lang="en-US" sz="2700" dirty="0">
                <a:hlinkClick r:id="rId2"/>
              </a:rPr>
              <a:t>Bird Safe Guelph </a:t>
            </a:r>
            <a:r>
              <a:rPr lang="en-US" sz="2700" dirty="0"/>
              <a:t>pour </a:t>
            </a:r>
            <a:r>
              <a:rPr lang="en-US" sz="2700" dirty="0" err="1"/>
              <a:t>en</a:t>
            </a:r>
            <a:r>
              <a:rPr lang="en-US" sz="2700" dirty="0"/>
              <a:t> </a:t>
            </a:r>
            <a:r>
              <a:rPr lang="en-US" sz="2700" dirty="0" err="1"/>
              <a:t>apprendre</a:t>
            </a:r>
            <a:r>
              <a:rPr lang="en-US" sz="2700" dirty="0"/>
              <a:t> plus et pour </a:t>
            </a:r>
            <a:r>
              <a:rPr lang="en-US" sz="2700" dirty="0" err="1"/>
              <a:t>participer</a:t>
            </a:r>
            <a:r>
              <a:rPr lang="en-US" sz="2700" dirty="0"/>
              <a:t>!</a:t>
            </a:r>
          </a:p>
        </p:txBody>
      </p:sp>
      <p:sp>
        <p:nvSpPr>
          <p:cNvPr id="4" name="Title 1">
            <a:extLst>
              <a:ext uri="{FF2B5EF4-FFF2-40B4-BE49-F238E27FC236}">
                <a16:creationId xmlns:a16="http://schemas.microsoft.com/office/drawing/2014/main" id="{54235A30-2F22-B65D-4DEE-4E3020E3E1FC}"/>
              </a:ext>
            </a:extLst>
          </p:cNvPr>
          <p:cNvSpPr txBox="1">
            <a:spLocks/>
          </p:cNvSpPr>
          <p:nvPr/>
        </p:nvSpPr>
        <p:spPr>
          <a:xfrm>
            <a:off x="358514" y="310043"/>
            <a:ext cx="533275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Comment </a:t>
            </a:r>
            <a:r>
              <a:rPr lang="en-US" dirty="0" err="1"/>
              <a:t>pouvez-vous</a:t>
            </a:r>
            <a:r>
              <a:rPr lang="en-US" dirty="0"/>
              <a:t> aider les </a:t>
            </a:r>
            <a:r>
              <a:rPr lang="en-US" dirty="0" err="1"/>
              <a:t>oiseaux</a:t>
            </a:r>
            <a:r>
              <a:rPr lang="en-US" dirty="0"/>
              <a:t>?</a:t>
            </a:r>
          </a:p>
        </p:txBody>
      </p:sp>
      <p:pic>
        <p:nvPicPr>
          <p:cNvPr id="5" name="Picture 4">
            <a:extLst>
              <a:ext uri="{FF2B5EF4-FFF2-40B4-BE49-F238E27FC236}">
                <a16:creationId xmlns:a16="http://schemas.microsoft.com/office/drawing/2014/main" id="{E77630F5-417A-C43F-BD28-B75FA807D67D}"/>
              </a:ext>
            </a:extLst>
          </p:cNvPr>
          <p:cNvPicPr>
            <a:picLocks noChangeAspect="1"/>
          </p:cNvPicPr>
          <p:nvPr/>
        </p:nvPicPr>
        <p:blipFill>
          <a:blip r:embed="rId3"/>
          <a:stretch>
            <a:fillRect/>
          </a:stretch>
        </p:blipFill>
        <p:spPr>
          <a:xfrm>
            <a:off x="838200" y="1445588"/>
            <a:ext cx="4095072" cy="380037"/>
          </a:xfrm>
          <a:prstGeom prst="rect">
            <a:avLst/>
          </a:prstGeom>
        </p:spPr>
      </p:pic>
      <p:sp>
        <p:nvSpPr>
          <p:cNvPr id="9" name="Right Triangle 8">
            <a:extLst>
              <a:ext uri="{FF2B5EF4-FFF2-40B4-BE49-F238E27FC236}">
                <a16:creationId xmlns:a16="http://schemas.microsoft.com/office/drawing/2014/main" id="{CAE8206F-26DB-7D5D-153A-309947D204A5}"/>
              </a:ext>
            </a:extLst>
          </p:cNvPr>
          <p:cNvSpPr/>
          <p:nvPr/>
        </p:nvSpPr>
        <p:spPr>
          <a:xfrm rot="10800000">
            <a:off x="5891134" y="0"/>
            <a:ext cx="6300866" cy="4351338"/>
          </a:xfrm>
          <a:prstGeom prst="rtTriangle">
            <a:avLst/>
          </a:prstGeom>
          <a:blipFill dpi="0" rotWithShape="0">
            <a:blip r:embed="rId4"/>
            <a:srcRect/>
            <a:stretch>
              <a:fillRect/>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anual Input 13">
            <a:extLst>
              <a:ext uri="{FF2B5EF4-FFF2-40B4-BE49-F238E27FC236}">
                <a16:creationId xmlns:a16="http://schemas.microsoft.com/office/drawing/2014/main" id="{0339DC1F-0624-FA81-C1F0-C2FD73CED9A3}"/>
              </a:ext>
            </a:extLst>
          </p:cNvPr>
          <p:cNvSpPr/>
          <p:nvPr/>
        </p:nvSpPr>
        <p:spPr>
          <a:xfrm>
            <a:off x="5714054" y="3857182"/>
            <a:ext cx="6480293" cy="3000818"/>
          </a:xfrm>
          <a:prstGeom prst="flowChartManualInput">
            <a:avLst/>
          </a:prstGeom>
          <a:blipFill>
            <a:blip r:embed="rId5"/>
            <a:stretch>
              <a:fillRect t="-3654"/>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E500BC5-262D-6F6D-91D1-A972DF67A5F0}"/>
              </a:ext>
            </a:extLst>
          </p:cNvPr>
          <p:cNvSpPr txBox="1"/>
          <p:nvPr/>
        </p:nvSpPr>
        <p:spPr>
          <a:xfrm>
            <a:off x="4525629" y="6493045"/>
            <a:ext cx="6093500" cy="246221"/>
          </a:xfrm>
          <a:prstGeom prst="rect">
            <a:avLst/>
          </a:prstGeom>
          <a:noFill/>
        </p:spPr>
        <p:txBody>
          <a:bodyPr wrap="square">
            <a:spAutoFit/>
          </a:bodyPr>
          <a:lstStyle/>
          <a:p>
            <a:r>
              <a:rPr lang="en-US" sz="1000" dirty="0">
                <a:hlinkClick r:id="rId6"/>
              </a:rPr>
              <a:t>https://blog.nwf.org/2017/09/11-tips-to-keep-your-indoor-cat-happy/</a:t>
            </a:r>
            <a:r>
              <a:rPr lang="en-US" sz="1000" dirty="0"/>
              <a:t> </a:t>
            </a:r>
          </a:p>
        </p:txBody>
      </p:sp>
      <p:sp>
        <p:nvSpPr>
          <p:cNvPr id="15" name="Triangle 14">
            <a:extLst>
              <a:ext uri="{FF2B5EF4-FFF2-40B4-BE49-F238E27FC236}">
                <a16:creationId xmlns:a16="http://schemas.microsoft.com/office/drawing/2014/main" id="{273F0F2E-D0B6-31C9-F621-FD2449FD4D26}"/>
              </a:ext>
            </a:extLst>
          </p:cNvPr>
          <p:cNvSpPr/>
          <p:nvPr/>
        </p:nvSpPr>
        <p:spPr>
          <a:xfrm rot="21289629">
            <a:off x="5496994" y="-296357"/>
            <a:ext cx="6307511" cy="4446940"/>
          </a:xfrm>
          <a:prstGeom prst="triangle">
            <a:avLst>
              <a:gd name="adj" fmla="val 6492"/>
            </a:avLst>
          </a:prstGeom>
          <a:blipFill dpi="0" rotWithShape="0">
            <a:blip r:embed="rId7"/>
            <a:srcRect/>
            <a:stretch>
              <a:fillRect l="-33522" t="-3532" r="-4942" b="-78064"/>
            </a:stretch>
          </a:blip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848A15A-E7D2-E82A-0CC1-0C74300E5A77}"/>
              </a:ext>
            </a:extLst>
          </p:cNvPr>
          <p:cNvPicPr>
            <a:picLocks noChangeAspect="1"/>
          </p:cNvPicPr>
          <p:nvPr/>
        </p:nvPicPr>
        <p:blipFill>
          <a:blip r:embed="rId8"/>
          <a:stretch>
            <a:fillRect/>
          </a:stretch>
        </p:blipFill>
        <p:spPr>
          <a:xfrm>
            <a:off x="11507866" y="169777"/>
            <a:ext cx="584200" cy="647700"/>
          </a:xfrm>
          <a:prstGeom prst="rect">
            <a:avLst/>
          </a:prstGeom>
        </p:spPr>
      </p:pic>
      <p:pic>
        <p:nvPicPr>
          <p:cNvPr id="17" name="Picture 16">
            <a:extLst>
              <a:ext uri="{FF2B5EF4-FFF2-40B4-BE49-F238E27FC236}">
                <a16:creationId xmlns:a16="http://schemas.microsoft.com/office/drawing/2014/main" id="{502C98F9-CDAB-FB1F-F594-F8396240FCC7}"/>
              </a:ext>
            </a:extLst>
          </p:cNvPr>
          <p:cNvPicPr>
            <a:picLocks noChangeAspect="1"/>
          </p:cNvPicPr>
          <p:nvPr/>
        </p:nvPicPr>
        <p:blipFill>
          <a:blip r:embed="rId9"/>
          <a:stretch>
            <a:fillRect/>
          </a:stretch>
        </p:blipFill>
        <p:spPr>
          <a:xfrm>
            <a:off x="6096000" y="739605"/>
            <a:ext cx="584200" cy="647700"/>
          </a:xfrm>
          <a:prstGeom prst="rect">
            <a:avLst/>
          </a:prstGeom>
        </p:spPr>
      </p:pic>
      <p:pic>
        <p:nvPicPr>
          <p:cNvPr id="18" name="Picture 17">
            <a:extLst>
              <a:ext uri="{FF2B5EF4-FFF2-40B4-BE49-F238E27FC236}">
                <a16:creationId xmlns:a16="http://schemas.microsoft.com/office/drawing/2014/main" id="{D09673C8-A718-2D52-4489-C2DE8067E382}"/>
              </a:ext>
            </a:extLst>
          </p:cNvPr>
          <p:cNvPicPr>
            <a:picLocks noChangeAspect="1"/>
          </p:cNvPicPr>
          <p:nvPr/>
        </p:nvPicPr>
        <p:blipFill>
          <a:blip r:embed="rId10"/>
          <a:stretch>
            <a:fillRect/>
          </a:stretch>
        </p:blipFill>
        <p:spPr>
          <a:xfrm>
            <a:off x="11457899" y="4027489"/>
            <a:ext cx="584200" cy="647700"/>
          </a:xfrm>
          <a:prstGeom prst="rect">
            <a:avLst/>
          </a:prstGeom>
        </p:spPr>
      </p:pic>
      <p:pic>
        <p:nvPicPr>
          <p:cNvPr id="4098" name="Picture 2" descr="The Guelph Bird-safe Window Initiative">
            <a:extLst>
              <a:ext uri="{FF2B5EF4-FFF2-40B4-BE49-F238E27FC236}">
                <a16:creationId xmlns:a16="http://schemas.microsoft.com/office/drawing/2014/main" id="{1D68094A-C1A5-DE70-411D-008984EE9CF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7816" y="4978685"/>
            <a:ext cx="4952026" cy="16374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77567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CFC47-D84A-3B44-A555-2D7CB0E4F8C3}"/>
              </a:ext>
            </a:extLst>
          </p:cNvPr>
          <p:cNvSpPr>
            <a:spLocks noGrp="1"/>
          </p:cNvSpPr>
          <p:nvPr>
            <p:ph type="title"/>
          </p:nvPr>
        </p:nvSpPr>
        <p:spPr>
          <a:xfrm>
            <a:off x="640080" y="325369"/>
            <a:ext cx="4368602" cy="1956841"/>
          </a:xfrm>
        </p:spPr>
        <p:txBody>
          <a:bodyPr anchor="b">
            <a:normAutofit/>
          </a:bodyPr>
          <a:lstStyle/>
          <a:p>
            <a:r>
              <a:rPr lang="en-US" sz="5400" dirty="0"/>
              <a:t>Jeu du </a:t>
            </a:r>
            <a:r>
              <a:rPr lang="en-US" sz="5400" dirty="0" err="1"/>
              <a:t>Pluvier</a:t>
            </a:r>
            <a:r>
              <a:rPr lang="en-US" sz="5400" dirty="0"/>
              <a:t> siffleur!</a:t>
            </a:r>
          </a:p>
        </p:txBody>
      </p:sp>
      <p:sp>
        <p:nvSpPr>
          <p:cNvPr id="3" name="Content Placeholder 2">
            <a:extLst>
              <a:ext uri="{FF2B5EF4-FFF2-40B4-BE49-F238E27FC236}">
                <a16:creationId xmlns:a16="http://schemas.microsoft.com/office/drawing/2014/main" id="{6D8CA5F9-9F64-834D-B025-0D025F2F76A6}"/>
              </a:ext>
            </a:extLst>
          </p:cNvPr>
          <p:cNvSpPr>
            <a:spLocks noGrp="1"/>
          </p:cNvSpPr>
          <p:nvPr>
            <p:ph idx="1"/>
          </p:nvPr>
        </p:nvSpPr>
        <p:spPr>
          <a:xfrm>
            <a:off x="640080" y="2872899"/>
            <a:ext cx="4243589" cy="3320668"/>
          </a:xfrm>
        </p:spPr>
        <p:txBody>
          <a:bodyPr>
            <a:normAutofit lnSpcReduction="10000"/>
          </a:bodyPr>
          <a:lstStyle/>
          <a:p>
            <a:r>
              <a:rPr lang="en-US" sz="2200" dirty="0"/>
              <a:t>Ta </a:t>
            </a:r>
            <a:r>
              <a:rPr lang="en-US" sz="2200" dirty="0" err="1"/>
              <a:t>classe</a:t>
            </a:r>
            <a:r>
              <a:rPr lang="en-US" sz="2200" dirty="0"/>
              <a:t> </a:t>
            </a:r>
            <a:r>
              <a:rPr lang="en-US" sz="2200" dirty="0" err="1"/>
              <a:t>est</a:t>
            </a:r>
            <a:r>
              <a:rPr lang="en-US" sz="2200" dirty="0"/>
              <a:t> </a:t>
            </a:r>
            <a:r>
              <a:rPr lang="en-US" sz="2200" dirty="0" err="1"/>
              <a:t>devenue</a:t>
            </a:r>
            <a:r>
              <a:rPr lang="en-US" sz="2200" dirty="0"/>
              <a:t> </a:t>
            </a:r>
            <a:r>
              <a:rPr lang="en-US" sz="2200" dirty="0" err="1"/>
              <a:t>une</a:t>
            </a:r>
            <a:r>
              <a:rPr lang="en-US" sz="2200" dirty="0"/>
              <a:t> </a:t>
            </a:r>
            <a:r>
              <a:rPr lang="en-US" sz="2200" dirty="0" err="1"/>
              <a:t>colonie</a:t>
            </a:r>
            <a:r>
              <a:rPr lang="en-US" sz="2200" dirty="0"/>
              <a:t> de </a:t>
            </a:r>
            <a:r>
              <a:rPr lang="en-US" sz="2200" dirty="0" err="1"/>
              <a:t>nids</a:t>
            </a:r>
            <a:r>
              <a:rPr lang="en-US" sz="2200" dirty="0"/>
              <a:t> de </a:t>
            </a:r>
            <a:r>
              <a:rPr lang="en-US" sz="2200" dirty="0" err="1"/>
              <a:t>Pluviers</a:t>
            </a:r>
            <a:r>
              <a:rPr lang="en-US" sz="2200" dirty="0"/>
              <a:t> siffleurs!</a:t>
            </a:r>
          </a:p>
          <a:p>
            <a:r>
              <a:rPr lang="fr-FR" sz="2200" dirty="0"/>
              <a:t>Vous avez accès à une zone sûre où les chiens ne sont pas autorisés, mais vous devez tous vous aventurer à trouver de délicieux vers avant la fin de la saison</a:t>
            </a:r>
          </a:p>
          <a:p>
            <a:r>
              <a:rPr lang="fr-FR" sz="2200" dirty="0"/>
              <a:t>Ne laissez pas les chiens vous attraper avant d'avoir collecté 3 vers</a:t>
            </a:r>
            <a:r>
              <a:rPr lang="en-US" sz="2200" dirty="0"/>
              <a:t>!</a:t>
            </a:r>
          </a:p>
        </p:txBody>
      </p:sp>
      <p:pic>
        <p:nvPicPr>
          <p:cNvPr id="1026" name="Picture 2">
            <a:extLst>
              <a:ext uri="{FF2B5EF4-FFF2-40B4-BE49-F238E27FC236}">
                <a16:creationId xmlns:a16="http://schemas.microsoft.com/office/drawing/2014/main" id="{031C5A1B-B8BC-AD4A-99FE-AE9EAFE85E0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855" r="5918"/>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2830920-68EC-2D4C-ADA1-3CA7FFEB2666}"/>
              </a:ext>
            </a:extLst>
          </p:cNvPr>
          <p:cNvSpPr txBox="1"/>
          <p:nvPr/>
        </p:nvSpPr>
        <p:spPr>
          <a:xfrm>
            <a:off x="9555480" y="6611779"/>
            <a:ext cx="2633472" cy="246221"/>
          </a:xfrm>
          <a:prstGeom prst="rect">
            <a:avLst/>
          </a:prstGeom>
          <a:noFill/>
        </p:spPr>
        <p:txBody>
          <a:bodyPr wrap="square">
            <a:spAutoFit/>
          </a:bodyPr>
          <a:lstStyle/>
          <a:p>
            <a:r>
              <a:rPr lang="en-US" sz="1000" dirty="0"/>
              <a:t>https://</a:t>
            </a:r>
            <a:r>
              <a:rPr lang="en-US" sz="1000" dirty="0" err="1"/>
              <a:t>wildlifepreservation.ca</a:t>
            </a:r>
            <a:r>
              <a:rPr lang="en-US" sz="1000" dirty="0"/>
              <a:t>/piping-plover/</a:t>
            </a:r>
          </a:p>
        </p:txBody>
      </p:sp>
      <p:pic>
        <p:nvPicPr>
          <p:cNvPr id="4" name="Picture 3">
            <a:extLst>
              <a:ext uri="{FF2B5EF4-FFF2-40B4-BE49-F238E27FC236}">
                <a16:creationId xmlns:a16="http://schemas.microsoft.com/office/drawing/2014/main" id="{9351B005-F352-FCD5-2616-15DA9392F895}"/>
              </a:ext>
            </a:extLst>
          </p:cNvPr>
          <p:cNvPicPr>
            <a:picLocks noChangeAspect="1"/>
          </p:cNvPicPr>
          <p:nvPr/>
        </p:nvPicPr>
        <p:blipFill>
          <a:blip r:embed="rId4"/>
          <a:stretch>
            <a:fillRect/>
          </a:stretch>
        </p:blipFill>
        <p:spPr>
          <a:xfrm>
            <a:off x="640080" y="2229341"/>
            <a:ext cx="4368602" cy="643558"/>
          </a:xfrm>
          <a:prstGeom prst="rect">
            <a:avLst/>
          </a:prstGeom>
        </p:spPr>
      </p:pic>
    </p:spTree>
    <p:extLst>
      <p:ext uri="{BB962C8B-B14F-4D97-AF65-F5344CB8AC3E}">
        <p14:creationId xmlns:p14="http://schemas.microsoft.com/office/powerpoint/2010/main" val="374415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A8259CF-DF90-5846-8AE8-E0D5368E4542}"/>
              </a:ext>
            </a:extLst>
          </p:cNvPr>
          <p:cNvPicPr>
            <a:picLocks noChangeAspect="1"/>
          </p:cNvPicPr>
          <p:nvPr/>
        </p:nvPicPr>
        <p:blipFill>
          <a:blip r:embed="rId2"/>
          <a:stretch>
            <a:fillRect/>
          </a:stretch>
        </p:blipFill>
        <p:spPr>
          <a:xfrm>
            <a:off x="6739128" y="1555238"/>
            <a:ext cx="4642282" cy="380037"/>
          </a:xfrm>
          <a:prstGeom prst="rect">
            <a:avLst/>
          </a:prstGeom>
        </p:spPr>
      </p:pic>
      <p:sp>
        <p:nvSpPr>
          <p:cNvPr id="2" name="Title 1">
            <a:extLst>
              <a:ext uri="{FF2B5EF4-FFF2-40B4-BE49-F238E27FC236}">
                <a16:creationId xmlns:a16="http://schemas.microsoft.com/office/drawing/2014/main" id="{1539BD06-E5FA-8449-BED8-7CCF5877FA85}"/>
              </a:ext>
            </a:extLst>
          </p:cNvPr>
          <p:cNvSpPr>
            <a:spLocks noGrp="1"/>
          </p:cNvSpPr>
          <p:nvPr>
            <p:ph type="title"/>
          </p:nvPr>
        </p:nvSpPr>
        <p:spPr>
          <a:xfrm>
            <a:off x="6422136" y="638089"/>
            <a:ext cx="5452872" cy="927863"/>
          </a:xfrm>
        </p:spPr>
        <p:txBody>
          <a:bodyPr anchor="b">
            <a:normAutofit fontScale="90000"/>
          </a:bodyPr>
          <a:lstStyle/>
          <a:p>
            <a:r>
              <a:rPr lang="fr-FR" sz="5400" dirty="0"/>
              <a:t>Roue du Ciel Sombre</a:t>
            </a:r>
            <a:br>
              <a:rPr lang="en-US" sz="5400" dirty="0"/>
            </a:br>
            <a:r>
              <a:rPr lang="en-US" sz="2400" dirty="0"/>
              <a:t>NASA JPL: </a:t>
            </a:r>
            <a:r>
              <a:rPr lang="en-US" sz="2400" dirty="0">
                <a:hlinkClick r:id="rId3"/>
              </a:rPr>
              <a:t>"Toolkit </a:t>
            </a:r>
            <a:r>
              <a:rPr lang="en-US" sz="2400" dirty="0" err="1">
                <a:hlinkClick r:id="rId3"/>
              </a:rPr>
              <a:t>Astronomie</a:t>
            </a:r>
            <a:r>
              <a:rPr lang="en-US" sz="2400" dirty="0">
                <a:hlinkClick r:id="rId3"/>
              </a:rPr>
              <a:t>"</a:t>
            </a:r>
            <a:endParaRPr lang="en-US" sz="5400" dirty="0"/>
          </a:p>
        </p:txBody>
      </p:sp>
      <p:pic>
        <p:nvPicPr>
          <p:cNvPr id="26626" name="Picture 2" descr="Dark Sky Wheel [Handout &amp; Activity - Big Astronomy] (English and Spanish)">
            <a:extLst>
              <a:ext uri="{FF2B5EF4-FFF2-40B4-BE49-F238E27FC236}">
                <a16:creationId xmlns:a16="http://schemas.microsoft.com/office/drawing/2014/main" id="{CD678CF4-343E-2E4D-AAEC-49A25E80F331}"/>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30936" y="656868"/>
            <a:ext cx="5458968" cy="5544264"/>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43FD1755-FD1D-6744-AD59-F94A97A2D511}"/>
              </a:ext>
            </a:extLst>
          </p:cNvPr>
          <p:cNvSpPr>
            <a:spLocks noGrp="1"/>
          </p:cNvSpPr>
          <p:nvPr>
            <p:ph idx="1"/>
          </p:nvPr>
        </p:nvSpPr>
        <p:spPr>
          <a:xfrm>
            <a:off x="6559904" y="1803194"/>
            <a:ext cx="4900576" cy="3550789"/>
          </a:xfrm>
        </p:spPr>
        <p:txBody>
          <a:bodyPr anchor="t">
            <a:normAutofit/>
          </a:bodyPr>
          <a:lstStyle/>
          <a:p>
            <a:r>
              <a:rPr lang="fr-FR" sz="2200" dirty="0"/>
              <a:t>Emportez le feuillet chez vous et essayez de trouver la constellation d'Orion ce soir!</a:t>
            </a:r>
          </a:p>
          <a:p>
            <a:r>
              <a:rPr lang="fr-FR" sz="2200" dirty="0"/>
              <a:t>Notez à quelle section de la roue votre ciel ressemble</a:t>
            </a:r>
          </a:p>
          <a:p>
            <a:r>
              <a:rPr lang="fr-FR" sz="2200" dirty="0"/>
              <a:t>Partage tes résultats et ce que tu as vu en classe le lendemain</a:t>
            </a:r>
            <a:endParaRPr lang="en-US" sz="2200" dirty="0"/>
          </a:p>
        </p:txBody>
      </p:sp>
      <p:pic>
        <p:nvPicPr>
          <p:cNvPr id="4" name="Picture 4" descr="How to Find Orion's Belt in the Night Sky | HowStuffWorks">
            <a:extLst>
              <a:ext uri="{FF2B5EF4-FFF2-40B4-BE49-F238E27FC236}">
                <a16:creationId xmlns:a16="http://schemas.microsoft.com/office/drawing/2014/main" id="{29A06B47-5EE0-7A4C-AF4E-F20A24054B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15734" y="4230092"/>
            <a:ext cx="4465676" cy="251194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2D5EFDA-3ECB-2B49-9188-7BD30F3DE54F}"/>
              </a:ext>
            </a:extLst>
          </p:cNvPr>
          <p:cNvSpPr txBox="1"/>
          <p:nvPr/>
        </p:nvSpPr>
        <p:spPr>
          <a:xfrm>
            <a:off x="6089904" y="3044279"/>
            <a:ext cx="470000" cy="769441"/>
          </a:xfrm>
          <a:prstGeom prst="rect">
            <a:avLst/>
          </a:prstGeom>
          <a:noFill/>
        </p:spPr>
        <p:txBody>
          <a:bodyPr wrap="none" rtlCol="0">
            <a:spAutoFit/>
          </a:bodyPr>
          <a:lstStyle/>
          <a:p>
            <a:r>
              <a:rPr lang="en-US" sz="4400" dirty="0"/>
              <a:t>1</a:t>
            </a:r>
          </a:p>
        </p:txBody>
      </p:sp>
      <p:sp>
        <p:nvSpPr>
          <p:cNvPr id="10" name="TextBox 9">
            <a:extLst>
              <a:ext uri="{FF2B5EF4-FFF2-40B4-BE49-F238E27FC236}">
                <a16:creationId xmlns:a16="http://schemas.microsoft.com/office/drawing/2014/main" id="{56E275FA-3DF6-C542-8D98-D419F2238846}"/>
              </a:ext>
            </a:extLst>
          </p:cNvPr>
          <p:cNvSpPr txBox="1"/>
          <p:nvPr/>
        </p:nvSpPr>
        <p:spPr>
          <a:xfrm>
            <a:off x="4698318" y="5700036"/>
            <a:ext cx="470000" cy="769441"/>
          </a:xfrm>
          <a:prstGeom prst="rect">
            <a:avLst/>
          </a:prstGeom>
          <a:noFill/>
        </p:spPr>
        <p:txBody>
          <a:bodyPr wrap="none" rtlCol="0">
            <a:spAutoFit/>
          </a:bodyPr>
          <a:lstStyle/>
          <a:p>
            <a:r>
              <a:rPr lang="en-US" sz="4400" dirty="0"/>
              <a:t>2</a:t>
            </a:r>
          </a:p>
        </p:txBody>
      </p:sp>
      <p:sp>
        <p:nvSpPr>
          <p:cNvPr id="11" name="TextBox 10">
            <a:extLst>
              <a:ext uri="{FF2B5EF4-FFF2-40B4-BE49-F238E27FC236}">
                <a16:creationId xmlns:a16="http://schemas.microsoft.com/office/drawing/2014/main" id="{E6048CA1-5AF7-F147-8DFF-09C97EC2741F}"/>
              </a:ext>
            </a:extLst>
          </p:cNvPr>
          <p:cNvSpPr txBox="1"/>
          <p:nvPr/>
        </p:nvSpPr>
        <p:spPr>
          <a:xfrm>
            <a:off x="1462941" y="5565863"/>
            <a:ext cx="470000" cy="769441"/>
          </a:xfrm>
          <a:prstGeom prst="rect">
            <a:avLst/>
          </a:prstGeom>
          <a:noFill/>
        </p:spPr>
        <p:txBody>
          <a:bodyPr wrap="none" rtlCol="0">
            <a:spAutoFit/>
          </a:bodyPr>
          <a:lstStyle/>
          <a:p>
            <a:r>
              <a:rPr lang="en-US" sz="4400" dirty="0"/>
              <a:t>3</a:t>
            </a:r>
          </a:p>
        </p:txBody>
      </p:sp>
      <p:sp>
        <p:nvSpPr>
          <p:cNvPr id="12" name="TextBox 11">
            <a:extLst>
              <a:ext uri="{FF2B5EF4-FFF2-40B4-BE49-F238E27FC236}">
                <a16:creationId xmlns:a16="http://schemas.microsoft.com/office/drawing/2014/main" id="{66BF8E0B-6ADA-7244-8E62-C8F5684D504C}"/>
              </a:ext>
            </a:extLst>
          </p:cNvPr>
          <p:cNvSpPr txBox="1"/>
          <p:nvPr/>
        </p:nvSpPr>
        <p:spPr>
          <a:xfrm>
            <a:off x="160936" y="3044278"/>
            <a:ext cx="470000" cy="769441"/>
          </a:xfrm>
          <a:prstGeom prst="rect">
            <a:avLst/>
          </a:prstGeom>
          <a:noFill/>
        </p:spPr>
        <p:txBody>
          <a:bodyPr wrap="none" rtlCol="0">
            <a:spAutoFit/>
          </a:bodyPr>
          <a:lstStyle/>
          <a:p>
            <a:r>
              <a:rPr lang="en-US" sz="4400" dirty="0"/>
              <a:t>4</a:t>
            </a:r>
          </a:p>
        </p:txBody>
      </p:sp>
      <p:sp>
        <p:nvSpPr>
          <p:cNvPr id="13" name="TextBox 12">
            <a:extLst>
              <a:ext uri="{FF2B5EF4-FFF2-40B4-BE49-F238E27FC236}">
                <a16:creationId xmlns:a16="http://schemas.microsoft.com/office/drawing/2014/main" id="{860393C6-C3A5-5745-AEC9-C1789ECB6E2C}"/>
              </a:ext>
            </a:extLst>
          </p:cNvPr>
          <p:cNvSpPr txBox="1"/>
          <p:nvPr/>
        </p:nvSpPr>
        <p:spPr>
          <a:xfrm>
            <a:off x="1462941" y="521445"/>
            <a:ext cx="470000" cy="769441"/>
          </a:xfrm>
          <a:prstGeom prst="rect">
            <a:avLst/>
          </a:prstGeom>
          <a:noFill/>
        </p:spPr>
        <p:txBody>
          <a:bodyPr wrap="none" rtlCol="0">
            <a:spAutoFit/>
          </a:bodyPr>
          <a:lstStyle/>
          <a:p>
            <a:r>
              <a:rPr lang="en-US" sz="4400" dirty="0"/>
              <a:t>5</a:t>
            </a:r>
          </a:p>
        </p:txBody>
      </p:sp>
      <p:sp>
        <p:nvSpPr>
          <p:cNvPr id="14" name="TextBox 13">
            <a:extLst>
              <a:ext uri="{FF2B5EF4-FFF2-40B4-BE49-F238E27FC236}">
                <a16:creationId xmlns:a16="http://schemas.microsoft.com/office/drawing/2014/main" id="{796B335D-E8B2-7146-AC77-8FFE3BD022BF}"/>
              </a:ext>
            </a:extLst>
          </p:cNvPr>
          <p:cNvSpPr txBox="1"/>
          <p:nvPr/>
        </p:nvSpPr>
        <p:spPr>
          <a:xfrm>
            <a:off x="4698318" y="521444"/>
            <a:ext cx="470000" cy="769441"/>
          </a:xfrm>
          <a:prstGeom prst="rect">
            <a:avLst/>
          </a:prstGeom>
          <a:noFill/>
        </p:spPr>
        <p:txBody>
          <a:bodyPr wrap="none" rtlCol="0">
            <a:spAutoFit/>
          </a:bodyPr>
          <a:lstStyle/>
          <a:p>
            <a:r>
              <a:rPr lang="en-US" sz="4400" dirty="0"/>
              <a:t>6</a:t>
            </a:r>
          </a:p>
        </p:txBody>
      </p:sp>
      <p:sp>
        <p:nvSpPr>
          <p:cNvPr id="6" name="TextBox 5">
            <a:extLst>
              <a:ext uri="{FF2B5EF4-FFF2-40B4-BE49-F238E27FC236}">
                <a16:creationId xmlns:a16="http://schemas.microsoft.com/office/drawing/2014/main" id="{C1251020-7D90-9413-835A-21F77BD029B9}"/>
              </a:ext>
            </a:extLst>
          </p:cNvPr>
          <p:cNvSpPr txBox="1"/>
          <p:nvPr/>
        </p:nvSpPr>
        <p:spPr>
          <a:xfrm>
            <a:off x="9570720" y="4439920"/>
            <a:ext cx="1810690" cy="338554"/>
          </a:xfrm>
          <a:prstGeom prst="rect">
            <a:avLst/>
          </a:prstGeom>
          <a:solidFill>
            <a:schemeClr val="tx1"/>
          </a:solidFill>
        </p:spPr>
        <p:txBody>
          <a:bodyPr wrap="square" rtlCol="0">
            <a:spAutoFit/>
          </a:bodyPr>
          <a:lstStyle/>
          <a:p>
            <a:r>
              <a:rPr lang="fr-CA" sz="1600" dirty="0">
                <a:solidFill>
                  <a:schemeClr val="bg1"/>
                </a:solidFill>
              </a:rPr>
              <a:t>Orion le Chasseur</a:t>
            </a:r>
          </a:p>
        </p:txBody>
      </p:sp>
    </p:spTree>
    <p:extLst>
      <p:ext uri="{BB962C8B-B14F-4D97-AF65-F5344CB8AC3E}">
        <p14:creationId xmlns:p14="http://schemas.microsoft.com/office/powerpoint/2010/main" val="11746663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07C7A82-432E-0B3E-1E39-8FB0271B9F5A}"/>
              </a:ext>
            </a:extLst>
          </p:cNvPr>
          <p:cNvPicPr>
            <a:picLocks noChangeAspect="1"/>
          </p:cNvPicPr>
          <p:nvPr/>
        </p:nvPicPr>
        <p:blipFill>
          <a:blip r:embed="rId2"/>
          <a:stretch>
            <a:fillRect/>
          </a:stretch>
        </p:blipFill>
        <p:spPr>
          <a:xfrm>
            <a:off x="838200" y="815974"/>
            <a:ext cx="5937353" cy="352239"/>
          </a:xfrm>
          <a:prstGeom prst="rect">
            <a:avLst/>
          </a:prstGeom>
        </p:spPr>
      </p:pic>
      <p:sp>
        <p:nvSpPr>
          <p:cNvPr id="2" name="Title 1">
            <a:extLst>
              <a:ext uri="{FF2B5EF4-FFF2-40B4-BE49-F238E27FC236}">
                <a16:creationId xmlns:a16="http://schemas.microsoft.com/office/drawing/2014/main" id="{7F3EC34E-97E3-14DD-AD77-B7E154977203}"/>
              </a:ext>
            </a:extLst>
          </p:cNvPr>
          <p:cNvSpPr>
            <a:spLocks noGrp="1"/>
          </p:cNvSpPr>
          <p:nvPr>
            <p:ph type="title"/>
          </p:nvPr>
        </p:nvSpPr>
        <p:spPr>
          <a:xfrm>
            <a:off x="838200" y="6167"/>
            <a:ext cx="10515600" cy="1325563"/>
          </a:xfrm>
        </p:spPr>
        <p:txBody>
          <a:bodyPr/>
          <a:lstStyle/>
          <a:p>
            <a:r>
              <a:rPr lang="en-US" dirty="0"/>
              <a:t>Allons observer des </a:t>
            </a:r>
            <a:r>
              <a:rPr lang="en-US" dirty="0" err="1"/>
              <a:t>oiseaux</a:t>
            </a:r>
            <a:r>
              <a:rPr lang="en-US" dirty="0"/>
              <a:t>!</a:t>
            </a:r>
          </a:p>
        </p:txBody>
      </p:sp>
      <p:pic>
        <p:nvPicPr>
          <p:cNvPr id="7" name="Picture 6">
            <a:extLst>
              <a:ext uri="{FF2B5EF4-FFF2-40B4-BE49-F238E27FC236}">
                <a16:creationId xmlns:a16="http://schemas.microsoft.com/office/drawing/2014/main" id="{6DF51A2B-1A2A-3992-41EC-26169905657C}"/>
              </a:ext>
            </a:extLst>
          </p:cNvPr>
          <p:cNvPicPr>
            <a:picLocks noChangeAspect="1"/>
          </p:cNvPicPr>
          <p:nvPr/>
        </p:nvPicPr>
        <p:blipFill rotWithShape="1">
          <a:blip r:embed="rId3"/>
          <a:srcRect b="13568"/>
          <a:stretch/>
        </p:blipFill>
        <p:spPr>
          <a:xfrm>
            <a:off x="0" y="1978020"/>
            <a:ext cx="12192000" cy="4879980"/>
          </a:xfrm>
          <a:prstGeom prst="rect">
            <a:avLst/>
          </a:prstGeom>
        </p:spPr>
      </p:pic>
      <p:sp>
        <p:nvSpPr>
          <p:cNvPr id="3" name="Content Placeholder 2">
            <a:extLst>
              <a:ext uri="{FF2B5EF4-FFF2-40B4-BE49-F238E27FC236}">
                <a16:creationId xmlns:a16="http://schemas.microsoft.com/office/drawing/2014/main" id="{EA86B442-26C7-E943-2CA5-BDF4AF18BFDF}"/>
              </a:ext>
            </a:extLst>
          </p:cNvPr>
          <p:cNvSpPr>
            <a:spLocks noGrp="1"/>
          </p:cNvSpPr>
          <p:nvPr>
            <p:ph idx="1"/>
          </p:nvPr>
        </p:nvSpPr>
        <p:spPr>
          <a:xfrm>
            <a:off x="528320" y="1155965"/>
            <a:ext cx="11450320" cy="4351338"/>
          </a:xfrm>
        </p:spPr>
        <p:txBody>
          <a:bodyPr/>
          <a:lstStyle/>
          <a:p>
            <a:r>
              <a:rPr lang="fr-FR" dirty="0"/>
              <a:t>Suivez le lien vers les caméras d'oiseaux du </a:t>
            </a:r>
            <a:r>
              <a:rPr lang="en-US" dirty="0"/>
              <a:t>Cornell Lab of Ornithology’s </a:t>
            </a:r>
            <a:r>
              <a:rPr lang="en-US" dirty="0">
                <a:hlinkClick r:id="rId4"/>
              </a:rPr>
              <a:t>“Bird Cams” </a:t>
            </a:r>
            <a:r>
              <a:rPr lang="fr-FR" dirty="0"/>
              <a:t>pour regarder des vidéos en direct d'oiseaux du monde entier!</a:t>
            </a:r>
            <a:endParaRPr lang="en-US" dirty="0"/>
          </a:p>
        </p:txBody>
      </p:sp>
    </p:spTree>
    <p:extLst>
      <p:ext uri="{BB962C8B-B14F-4D97-AF65-F5344CB8AC3E}">
        <p14:creationId xmlns:p14="http://schemas.microsoft.com/office/powerpoint/2010/main" val="362825188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15709</TotalTime>
  <Words>2091</Words>
  <Application>Microsoft Macintosh PowerPoint</Application>
  <PresentationFormat>Widescreen</PresentationFormat>
  <Paragraphs>368</Paragraphs>
  <Slides>47</Slides>
  <Notes>33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47</vt:i4>
      </vt:variant>
    </vt:vector>
  </HeadingPairs>
  <TitlesOfParts>
    <vt:vector size="52" baseType="lpstr">
      <vt:lpstr>Arial</vt:lpstr>
      <vt:lpstr>Calibri</vt:lpstr>
      <vt:lpstr>Calibri Light</vt:lpstr>
      <vt:lpstr>Times New Roman</vt:lpstr>
      <vt:lpstr>Office Theme</vt:lpstr>
      <vt:lpstr>Sauvons des oiseaux!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Qu'est-ce que les oiseaux?</vt:lpstr>
      <vt:lpstr>PowerPoint Presentation</vt:lpstr>
      <vt:lpstr>PowerPoint Presentation</vt:lpstr>
      <vt:lpstr>Qu'est-ce que les oiseaux?</vt:lpstr>
      <vt:lpstr>Que se passe-t-il aux oiseaux?</vt:lpstr>
      <vt:lpstr>Que se passe-t-il aux oiseaux?</vt:lpstr>
      <vt:lpstr>PowerPoint Presentation</vt:lpstr>
      <vt:lpstr>PowerPoint Presentation</vt:lpstr>
      <vt:lpstr>PowerPoint Presentation</vt:lpstr>
      <vt:lpstr>PowerPoint Presentation</vt:lpstr>
      <vt:lpstr>Collisions avec les fenêtres</vt:lpstr>
      <vt:lpstr>Collisions avec les fenêtres</vt:lpstr>
      <vt:lpstr>Collisions avec les fenêtres</vt:lpstr>
      <vt:lpstr>PowerPoint Presentation</vt:lpstr>
      <vt:lpstr>Que peut-on faire?</vt:lpstr>
      <vt:lpstr>Que peut-on faire?</vt:lpstr>
      <vt:lpstr>PowerPoint Presentation</vt:lpstr>
      <vt:lpstr>PowerPoint Presentation</vt:lpstr>
      <vt:lpstr>PowerPoint Presentation</vt:lpstr>
      <vt:lpstr>PowerPoint Presentation</vt:lpstr>
      <vt:lpstr>PowerPoint Presentation</vt:lpstr>
      <vt:lpstr>La Pollution Lumineuse</vt:lpstr>
      <vt:lpstr>PowerPoint Presentation</vt:lpstr>
      <vt:lpstr>PowerPoint Presentation</vt:lpstr>
      <vt:lpstr>PowerPoint Presentation</vt:lpstr>
      <vt:lpstr>Que peut-on faire?</vt:lpstr>
      <vt:lpstr>PowerPoint Presentation</vt:lpstr>
      <vt:lpstr>Invasions Biologiques</vt:lpstr>
      <vt:lpstr>PowerPoint Presentation</vt:lpstr>
      <vt:lpstr>Invasions Biologiques: Chats</vt:lpstr>
      <vt:lpstr>Invasions Biologiques: Chats</vt:lpstr>
      <vt:lpstr>Invasions Biologiques: Chats</vt:lpstr>
      <vt:lpstr>Que peut-on faire?</vt:lpstr>
      <vt:lpstr>Que peut-on faire?</vt:lpstr>
      <vt:lpstr>PowerPoint Presentation</vt:lpstr>
      <vt:lpstr>Jeu du Pluvier siffleur!</vt:lpstr>
      <vt:lpstr>Roue du Ciel Sombre NASA JPL: "Toolkit Astronomie"</vt:lpstr>
      <vt:lpstr>Allons observer des oiseaux!</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Let’s Help Save Some Birds!</dc:title>
  <dc:creator>Alexander Hare</dc:creator>
  <cp:lastModifiedBy>Alexander Hare</cp:lastModifiedBy>
  <cp:revision>42</cp:revision>
  <dcterms:created xsi:type="dcterms:W3CDTF">2022-03-09T21:41:36Z</dcterms:created>
  <dcterms:modified xsi:type="dcterms:W3CDTF">2023-03-01T01:47:40Z</dcterms:modified>
</cp:coreProperties>
</file>