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301" r:id="rId4"/>
    <p:sldId id="307" r:id="rId5"/>
    <p:sldId id="306" r:id="rId6"/>
    <p:sldId id="308" r:id="rId7"/>
    <p:sldId id="281" r:id="rId8"/>
    <p:sldId id="271" r:id="rId9"/>
    <p:sldId id="282" r:id="rId10"/>
    <p:sldId id="294" r:id="rId11"/>
    <p:sldId id="283" r:id="rId12"/>
    <p:sldId id="292" r:id="rId13"/>
    <p:sldId id="309" r:id="rId14"/>
    <p:sldId id="310" r:id="rId15"/>
    <p:sldId id="311" r:id="rId16"/>
    <p:sldId id="312" r:id="rId17"/>
    <p:sldId id="319" r:id="rId18"/>
    <p:sldId id="320" r:id="rId19"/>
    <p:sldId id="32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105D92-BAE5-4244-A35A-6EB77BD38863}" v="48" dt="2023-01-02T02:27:30.1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1"/>
    <p:restoredTop sz="78692"/>
  </p:normalViewPr>
  <p:slideViewPr>
    <p:cSldViewPr snapToGrid="0" snapToObjects="1">
      <p:cViewPr varScale="1">
        <p:scale>
          <a:sx n="82" d="100"/>
          <a:sy n="82" d="100"/>
        </p:scale>
        <p:origin x="1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Stoltz" userId="12eafd4bfed68854" providerId="LiveId" clId="{02105D92-BAE5-4244-A35A-6EB77BD38863}"/>
    <pc:docChg chg="undo redo custSel delSld modSld">
      <pc:chgData name="Sophia Stoltz" userId="12eafd4bfed68854" providerId="LiveId" clId="{02105D92-BAE5-4244-A35A-6EB77BD38863}" dt="2023-01-02T02:32:34.260" v="792" actId="790"/>
      <pc:docMkLst>
        <pc:docMk/>
      </pc:docMkLst>
      <pc:sldChg chg="modSp mod">
        <pc:chgData name="Sophia Stoltz" userId="12eafd4bfed68854" providerId="LiveId" clId="{02105D92-BAE5-4244-A35A-6EB77BD38863}" dt="2023-01-02T00:43:24.138" v="25" actId="20577"/>
        <pc:sldMkLst>
          <pc:docMk/>
          <pc:sldMk cId="745910527" sldId="256"/>
        </pc:sldMkLst>
        <pc:spChg chg="mod">
          <ac:chgData name="Sophia Stoltz" userId="12eafd4bfed68854" providerId="LiveId" clId="{02105D92-BAE5-4244-A35A-6EB77BD38863}" dt="2023-01-02T00:42:15.329" v="3" actId="27636"/>
          <ac:spMkLst>
            <pc:docMk/>
            <pc:sldMk cId="745910527" sldId="256"/>
            <ac:spMk id="2" creationId="{E0A1B032-7F5D-684A-A8E7-0875A809FD3E}"/>
          </ac:spMkLst>
        </pc:spChg>
        <pc:spChg chg="mod">
          <ac:chgData name="Sophia Stoltz" userId="12eafd4bfed68854" providerId="LiveId" clId="{02105D92-BAE5-4244-A35A-6EB77BD38863}" dt="2023-01-02T00:43:24.138" v="25" actId="20577"/>
          <ac:spMkLst>
            <pc:docMk/>
            <pc:sldMk cId="745910527" sldId="256"/>
            <ac:spMk id="3" creationId="{A1654593-885B-8847-9D0D-1F156F6E1F52}"/>
          </ac:spMkLst>
        </pc:spChg>
      </pc:sldChg>
      <pc:sldChg chg="modSp mod">
        <pc:chgData name="Sophia Stoltz" userId="12eafd4bfed68854" providerId="LiveId" clId="{02105D92-BAE5-4244-A35A-6EB77BD38863}" dt="2023-01-02T02:28:13.546" v="755" actId="20577"/>
        <pc:sldMkLst>
          <pc:docMk/>
          <pc:sldMk cId="2256235327" sldId="257"/>
        </pc:sldMkLst>
        <pc:spChg chg="mod">
          <ac:chgData name="Sophia Stoltz" userId="12eafd4bfed68854" providerId="LiveId" clId="{02105D92-BAE5-4244-A35A-6EB77BD38863}" dt="2023-01-02T00:44:24.647" v="35" actId="20577"/>
          <ac:spMkLst>
            <pc:docMk/>
            <pc:sldMk cId="2256235327" sldId="257"/>
            <ac:spMk id="2" creationId="{41CB18CA-61D9-7F4D-B47A-E199CB510976}"/>
          </ac:spMkLst>
        </pc:spChg>
        <pc:spChg chg="mod">
          <ac:chgData name="Sophia Stoltz" userId="12eafd4bfed68854" providerId="LiveId" clId="{02105D92-BAE5-4244-A35A-6EB77BD38863}" dt="2023-01-02T00:44:23.092" v="34" actId="20577"/>
          <ac:spMkLst>
            <pc:docMk/>
            <pc:sldMk cId="2256235327" sldId="257"/>
            <ac:spMk id="3" creationId="{AFDC7D31-C5B5-3048-8298-6BDA8F1AFF20}"/>
          </ac:spMkLst>
        </pc:spChg>
        <pc:spChg chg="mod">
          <ac:chgData name="Sophia Stoltz" userId="12eafd4bfed68854" providerId="LiveId" clId="{02105D92-BAE5-4244-A35A-6EB77BD38863}" dt="2023-01-02T02:28:13.546" v="755" actId="20577"/>
          <ac:spMkLst>
            <pc:docMk/>
            <pc:sldMk cId="2256235327" sldId="257"/>
            <ac:spMk id="9" creationId="{C989B2DC-91D3-974E-B810-87B78AD5E92B}"/>
          </ac:spMkLst>
        </pc:spChg>
      </pc:sldChg>
      <pc:sldChg chg="del">
        <pc:chgData name="Sophia Stoltz" userId="12eafd4bfed68854" providerId="LiveId" clId="{02105D92-BAE5-4244-A35A-6EB77BD38863}" dt="2023-01-02T02:20:04.564" v="678" actId="2696"/>
        <pc:sldMkLst>
          <pc:docMk/>
          <pc:sldMk cId="37441590" sldId="262"/>
        </pc:sldMkLst>
      </pc:sldChg>
      <pc:sldChg chg="modSp del mod">
        <pc:chgData name="Sophia Stoltz" userId="12eafd4bfed68854" providerId="LiveId" clId="{02105D92-BAE5-4244-A35A-6EB77BD38863}" dt="2023-01-02T02:13:26.963" v="598" actId="2696"/>
        <pc:sldMkLst>
          <pc:docMk/>
          <pc:sldMk cId="2584481663" sldId="266"/>
        </pc:sldMkLst>
        <pc:spChg chg="mod">
          <ac:chgData name="Sophia Stoltz" userId="12eafd4bfed68854" providerId="LiveId" clId="{02105D92-BAE5-4244-A35A-6EB77BD38863}" dt="2023-01-02T02:00:50.340" v="499"/>
          <ac:spMkLst>
            <pc:docMk/>
            <pc:sldMk cId="2584481663" sldId="266"/>
            <ac:spMk id="2" creationId="{41CB18CA-61D9-7F4D-B47A-E199CB510976}"/>
          </ac:spMkLst>
        </pc:spChg>
        <pc:spChg chg="mod">
          <ac:chgData name="Sophia Stoltz" userId="12eafd4bfed68854" providerId="LiveId" clId="{02105D92-BAE5-4244-A35A-6EB77BD38863}" dt="2023-01-02T02:02:35.852" v="518" actId="20577"/>
          <ac:spMkLst>
            <pc:docMk/>
            <pc:sldMk cId="2584481663" sldId="266"/>
            <ac:spMk id="3" creationId="{AFDC7D31-C5B5-3048-8298-6BDA8F1AFF20}"/>
          </ac:spMkLst>
        </pc:spChg>
        <pc:picChg chg="mod ord">
          <ac:chgData name="Sophia Stoltz" userId="12eafd4bfed68854" providerId="LiveId" clId="{02105D92-BAE5-4244-A35A-6EB77BD38863}" dt="2023-01-02T02:02:18.435" v="514" actId="167"/>
          <ac:picMkLst>
            <pc:docMk/>
            <pc:sldMk cId="2584481663" sldId="266"/>
            <ac:picMk id="12" creationId="{83F907F9-CEBB-CC41-B194-15445744CB01}"/>
          </ac:picMkLst>
        </pc:picChg>
      </pc:sldChg>
      <pc:sldChg chg="modSp mod">
        <pc:chgData name="Sophia Stoltz" userId="12eafd4bfed68854" providerId="LiveId" clId="{02105D92-BAE5-4244-A35A-6EB77BD38863}" dt="2023-01-02T02:27:02.467" v="735" actId="20577"/>
        <pc:sldMkLst>
          <pc:docMk/>
          <pc:sldMk cId="670305402" sldId="271"/>
        </pc:sldMkLst>
        <pc:spChg chg="mod">
          <ac:chgData name="Sophia Stoltz" userId="12eafd4bfed68854" providerId="LiveId" clId="{02105D92-BAE5-4244-A35A-6EB77BD38863}" dt="2023-01-02T01:55:15.773" v="358"/>
          <ac:spMkLst>
            <pc:docMk/>
            <pc:sldMk cId="670305402" sldId="271"/>
            <ac:spMk id="2" creationId="{41CB18CA-61D9-7F4D-B47A-E199CB510976}"/>
          </ac:spMkLst>
        </pc:spChg>
        <pc:spChg chg="mod">
          <ac:chgData name="Sophia Stoltz" userId="12eafd4bfed68854" providerId="LiveId" clId="{02105D92-BAE5-4244-A35A-6EB77BD38863}" dt="2023-01-02T01:55:45.492" v="402" actId="6549"/>
          <ac:spMkLst>
            <pc:docMk/>
            <pc:sldMk cId="670305402" sldId="271"/>
            <ac:spMk id="3" creationId="{AFDC7D31-C5B5-3048-8298-6BDA8F1AFF20}"/>
          </ac:spMkLst>
        </pc:spChg>
        <pc:spChg chg="mod">
          <ac:chgData name="Sophia Stoltz" userId="12eafd4bfed68854" providerId="LiveId" clId="{02105D92-BAE5-4244-A35A-6EB77BD38863}" dt="2023-01-02T02:23:41.013" v="698" actId="20577"/>
          <ac:spMkLst>
            <pc:docMk/>
            <pc:sldMk cId="670305402" sldId="271"/>
            <ac:spMk id="21" creationId="{9FBFE9D2-6BA7-5845-B7BF-95EABAFF98FB}"/>
          </ac:spMkLst>
        </pc:spChg>
        <pc:spChg chg="mod">
          <ac:chgData name="Sophia Stoltz" userId="12eafd4bfed68854" providerId="LiveId" clId="{02105D92-BAE5-4244-A35A-6EB77BD38863}" dt="2023-01-02T02:27:02.467" v="735" actId="20577"/>
          <ac:spMkLst>
            <pc:docMk/>
            <pc:sldMk cId="670305402" sldId="271"/>
            <ac:spMk id="22" creationId="{C962B5D6-D95F-A647-A3DA-E4E7B5467EA9}"/>
          </ac:spMkLst>
        </pc:spChg>
        <pc:spChg chg="mod">
          <ac:chgData name="Sophia Stoltz" userId="12eafd4bfed68854" providerId="LiveId" clId="{02105D92-BAE5-4244-A35A-6EB77BD38863}" dt="2023-01-02T02:22:12.972" v="683" actId="20577"/>
          <ac:spMkLst>
            <pc:docMk/>
            <pc:sldMk cId="670305402" sldId="271"/>
            <ac:spMk id="23" creationId="{6EE0D8A0-B0DA-314F-9252-21D32BBC37C8}"/>
          </ac:spMkLst>
        </pc:spChg>
        <pc:spChg chg="mod">
          <ac:chgData name="Sophia Stoltz" userId="12eafd4bfed68854" providerId="LiveId" clId="{02105D92-BAE5-4244-A35A-6EB77BD38863}" dt="2023-01-02T02:25:06.798" v="723" actId="14100"/>
          <ac:spMkLst>
            <pc:docMk/>
            <pc:sldMk cId="670305402" sldId="271"/>
            <ac:spMk id="26" creationId="{E89A69A5-F757-DC47-8264-FF9478A8F5D4}"/>
          </ac:spMkLst>
        </pc:spChg>
      </pc:sldChg>
      <pc:sldChg chg="modSp mod">
        <pc:chgData name="Sophia Stoltz" userId="12eafd4bfed68854" providerId="LiveId" clId="{02105D92-BAE5-4244-A35A-6EB77BD38863}" dt="2023-01-02T02:30:05.192" v="778" actId="20577"/>
        <pc:sldMkLst>
          <pc:docMk/>
          <pc:sldMk cId="2454410114" sldId="281"/>
        </pc:sldMkLst>
        <pc:spChg chg="mod">
          <ac:chgData name="Sophia Stoltz" userId="12eafd4bfed68854" providerId="LiveId" clId="{02105D92-BAE5-4244-A35A-6EB77BD38863}" dt="2023-01-02T02:30:05.192" v="778" actId="20577"/>
          <ac:spMkLst>
            <pc:docMk/>
            <pc:sldMk cId="2454410114" sldId="281"/>
            <ac:spMk id="3" creationId="{AFDC7D31-C5B5-3048-8298-6BDA8F1AFF20}"/>
          </ac:spMkLst>
        </pc:spChg>
        <pc:spChg chg="mod">
          <ac:chgData name="Sophia Stoltz" userId="12eafd4bfed68854" providerId="LiveId" clId="{02105D92-BAE5-4244-A35A-6EB77BD38863}" dt="2023-01-02T01:54:49.396" v="355" actId="20577"/>
          <ac:spMkLst>
            <pc:docMk/>
            <pc:sldMk cId="2454410114" sldId="281"/>
            <ac:spMk id="6" creationId="{CC3D6DBF-073C-DB1C-CD32-3F6A15B3AD8F}"/>
          </ac:spMkLst>
        </pc:spChg>
        <pc:spChg chg="mod">
          <ac:chgData name="Sophia Stoltz" userId="12eafd4bfed68854" providerId="LiveId" clId="{02105D92-BAE5-4244-A35A-6EB77BD38863}" dt="2023-01-02T01:53:01.963" v="346" actId="1076"/>
          <ac:spMkLst>
            <pc:docMk/>
            <pc:sldMk cId="2454410114" sldId="281"/>
            <ac:spMk id="14" creationId="{BBF30EA8-BBBB-5045-A7E7-475ADE920254}"/>
          </ac:spMkLst>
        </pc:spChg>
        <pc:picChg chg="mod">
          <ac:chgData name="Sophia Stoltz" userId="12eafd4bfed68854" providerId="LiveId" clId="{02105D92-BAE5-4244-A35A-6EB77BD38863}" dt="2023-01-02T01:52:58.234" v="345" actId="1076"/>
          <ac:picMkLst>
            <pc:docMk/>
            <pc:sldMk cId="2454410114" sldId="281"/>
            <ac:picMk id="16" creationId="{AE266054-BD92-FD44-818E-4862F7E9911F}"/>
          </ac:picMkLst>
        </pc:picChg>
        <pc:picChg chg="mod">
          <ac:chgData name="Sophia Stoltz" userId="12eafd4bfed68854" providerId="LiveId" clId="{02105D92-BAE5-4244-A35A-6EB77BD38863}" dt="2023-01-02T01:54:00.439" v="350" actId="14100"/>
          <ac:picMkLst>
            <pc:docMk/>
            <pc:sldMk cId="2454410114" sldId="281"/>
            <ac:picMk id="1028" creationId="{AA0A95D0-B983-D06E-06F4-9073E4F1D838}"/>
          </ac:picMkLst>
        </pc:picChg>
      </pc:sldChg>
      <pc:sldChg chg="addSp delSp modSp mod">
        <pc:chgData name="Sophia Stoltz" userId="12eafd4bfed68854" providerId="LiveId" clId="{02105D92-BAE5-4244-A35A-6EB77BD38863}" dt="2023-01-02T02:27:20.117" v="737"/>
        <pc:sldMkLst>
          <pc:docMk/>
          <pc:sldMk cId="386021002" sldId="282"/>
        </pc:sldMkLst>
        <pc:spChg chg="mod">
          <ac:chgData name="Sophia Stoltz" userId="12eafd4bfed68854" providerId="LiveId" clId="{02105D92-BAE5-4244-A35A-6EB77BD38863}" dt="2023-01-02T01:59:38.923" v="491"/>
          <ac:spMkLst>
            <pc:docMk/>
            <pc:sldMk cId="386021002" sldId="282"/>
            <ac:spMk id="2" creationId="{41CB18CA-61D9-7F4D-B47A-E199CB510976}"/>
          </ac:spMkLst>
        </pc:spChg>
        <pc:spChg chg="mod">
          <ac:chgData name="Sophia Stoltz" userId="12eafd4bfed68854" providerId="LiveId" clId="{02105D92-BAE5-4244-A35A-6EB77BD38863}" dt="2023-01-02T01:57:27.567" v="436" actId="20577"/>
          <ac:spMkLst>
            <pc:docMk/>
            <pc:sldMk cId="386021002" sldId="282"/>
            <ac:spMk id="3" creationId="{AFDC7D31-C5B5-3048-8298-6BDA8F1AFF20}"/>
          </ac:spMkLst>
        </pc:spChg>
        <pc:spChg chg="add del mod">
          <ac:chgData name="Sophia Stoltz" userId="12eafd4bfed68854" providerId="LiveId" clId="{02105D92-BAE5-4244-A35A-6EB77BD38863}" dt="2023-01-02T01:59:31.377" v="490"/>
          <ac:spMkLst>
            <pc:docMk/>
            <pc:sldMk cId="386021002" sldId="282"/>
            <ac:spMk id="4" creationId="{72FD9C9B-2F81-1934-DC5B-14C276F27AE2}"/>
          </ac:spMkLst>
        </pc:spChg>
        <pc:spChg chg="add mod">
          <ac:chgData name="Sophia Stoltz" userId="12eafd4bfed68854" providerId="LiveId" clId="{02105D92-BAE5-4244-A35A-6EB77BD38863}" dt="2023-01-02T02:22:28.484" v="685"/>
          <ac:spMkLst>
            <pc:docMk/>
            <pc:sldMk cId="386021002" sldId="282"/>
            <ac:spMk id="5" creationId="{B9AFE09A-7BAE-BDB4-B319-89A8E89E437C}"/>
          </ac:spMkLst>
        </pc:spChg>
        <pc:spChg chg="add del mod">
          <ac:chgData name="Sophia Stoltz" userId="12eafd4bfed68854" providerId="LiveId" clId="{02105D92-BAE5-4244-A35A-6EB77BD38863}" dt="2023-01-02T02:23:57.153" v="700"/>
          <ac:spMkLst>
            <pc:docMk/>
            <pc:sldMk cId="386021002" sldId="282"/>
            <ac:spMk id="6" creationId="{0CCA8D48-D058-8AAF-977D-F0BD0E05D92A}"/>
          </ac:spMkLst>
        </pc:spChg>
        <pc:spChg chg="add mod">
          <ac:chgData name="Sophia Stoltz" userId="12eafd4bfed68854" providerId="LiveId" clId="{02105D92-BAE5-4244-A35A-6EB77BD38863}" dt="2023-01-02T02:23:59.829" v="702"/>
          <ac:spMkLst>
            <pc:docMk/>
            <pc:sldMk cId="386021002" sldId="282"/>
            <ac:spMk id="7" creationId="{C788422F-8335-DE9B-D774-1BAD7D09CE7A}"/>
          </ac:spMkLst>
        </pc:spChg>
        <pc:spChg chg="add mod">
          <ac:chgData name="Sophia Stoltz" userId="12eafd4bfed68854" providerId="LiveId" clId="{02105D92-BAE5-4244-A35A-6EB77BD38863}" dt="2023-01-02T02:25:24.780" v="725"/>
          <ac:spMkLst>
            <pc:docMk/>
            <pc:sldMk cId="386021002" sldId="282"/>
            <ac:spMk id="8" creationId="{76528747-AB8A-8AF8-8E47-0CFE79B4C553}"/>
          </ac:spMkLst>
        </pc:spChg>
        <pc:spChg chg="add mod">
          <ac:chgData name="Sophia Stoltz" userId="12eafd4bfed68854" providerId="LiveId" clId="{02105D92-BAE5-4244-A35A-6EB77BD38863}" dt="2023-01-02T02:27:20.117" v="737"/>
          <ac:spMkLst>
            <pc:docMk/>
            <pc:sldMk cId="386021002" sldId="282"/>
            <ac:spMk id="9" creationId="{B0E6ECCF-2D56-6B5D-5165-E0ADF878DD8A}"/>
          </ac:spMkLst>
        </pc:spChg>
        <pc:spChg chg="del">
          <ac:chgData name="Sophia Stoltz" userId="12eafd4bfed68854" providerId="LiveId" clId="{02105D92-BAE5-4244-A35A-6EB77BD38863}" dt="2023-01-02T02:23:58.882" v="701" actId="478"/>
          <ac:spMkLst>
            <pc:docMk/>
            <pc:sldMk cId="386021002" sldId="282"/>
            <ac:spMk id="21" creationId="{9FBFE9D2-6BA7-5845-B7BF-95EABAFF98FB}"/>
          </ac:spMkLst>
        </pc:spChg>
        <pc:spChg chg="del">
          <ac:chgData name="Sophia Stoltz" userId="12eafd4bfed68854" providerId="LiveId" clId="{02105D92-BAE5-4244-A35A-6EB77BD38863}" dt="2023-01-02T02:27:19.498" v="736" actId="478"/>
          <ac:spMkLst>
            <pc:docMk/>
            <pc:sldMk cId="386021002" sldId="282"/>
            <ac:spMk id="22" creationId="{C962B5D6-D95F-A647-A3DA-E4E7B5467EA9}"/>
          </ac:spMkLst>
        </pc:spChg>
        <pc:spChg chg="del">
          <ac:chgData name="Sophia Stoltz" userId="12eafd4bfed68854" providerId="LiveId" clId="{02105D92-BAE5-4244-A35A-6EB77BD38863}" dt="2023-01-02T02:22:27.508" v="684" actId="478"/>
          <ac:spMkLst>
            <pc:docMk/>
            <pc:sldMk cId="386021002" sldId="282"/>
            <ac:spMk id="23" creationId="{6EE0D8A0-B0DA-314F-9252-21D32BBC37C8}"/>
          </ac:spMkLst>
        </pc:spChg>
        <pc:spChg chg="del">
          <ac:chgData name="Sophia Stoltz" userId="12eafd4bfed68854" providerId="LiveId" clId="{02105D92-BAE5-4244-A35A-6EB77BD38863}" dt="2023-01-02T02:25:24.229" v="724" actId="478"/>
          <ac:spMkLst>
            <pc:docMk/>
            <pc:sldMk cId="386021002" sldId="282"/>
            <ac:spMk id="24" creationId="{3DB3BA49-C753-5641-93AB-848A737473D2}"/>
          </ac:spMkLst>
        </pc:spChg>
      </pc:sldChg>
      <pc:sldChg chg="addSp delSp modSp mod">
        <pc:chgData name="Sophia Stoltz" userId="12eafd4bfed68854" providerId="LiveId" clId="{02105D92-BAE5-4244-A35A-6EB77BD38863}" dt="2023-01-02T02:27:30.167" v="741"/>
        <pc:sldMkLst>
          <pc:docMk/>
          <pc:sldMk cId="483373105" sldId="283"/>
        </pc:sldMkLst>
        <pc:spChg chg="mod">
          <ac:chgData name="Sophia Stoltz" userId="12eafd4bfed68854" providerId="LiveId" clId="{02105D92-BAE5-4244-A35A-6EB77BD38863}" dt="2023-01-02T01:59:46.153" v="493"/>
          <ac:spMkLst>
            <pc:docMk/>
            <pc:sldMk cId="483373105" sldId="283"/>
            <ac:spMk id="2" creationId="{41CB18CA-61D9-7F4D-B47A-E199CB510976}"/>
          </ac:spMkLst>
        </pc:spChg>
        <pc:spChg chg="mod">
          <ac:chgData name="Sophia Stoltz" userId="12eafd4bfed68854" providerId="LiveId" clId="{02105D92-BAE5-4244-A35A-6EB77BD38863}" dt="2023-01-02T01:59:11.342" v="488"/>
          <ac:spMkLst>
            <pc:docMk/>
            <pc:sldMk cId="483373105" sldId="283"/>
            <ac:spMk id="3" creationId="{AFDC7D31-C5B5-3048-8298-6BDA8F1AFF20}"/>
          </ac:spMkLst>
        </pc:spChg>
        <pc:spChg chg="add del mod">
          <ac:chgData name="Sophia Stoltz" userId="12eafd4bfed68854" providerId="LiveId" clId="{02105D92-BAE5-4244-A35A-6EB77BD38863}" dt="2023-01-02T02:22:40.877" v="690"/>
          <ac:spMkLst>
            <pc:docMk/>
            <pc:sldMk cId="483373105" sldId="283"/>
            <ac:spMk id="4" creationId="{9A02B6CB-225D-FAC3-ACD2-70575CAC8F53}"/>
          </ac:spMkLst>
        </pc:spChg>
        <pc:spChg chg="add mod">
          <ac:chgData name="Sophia Stoltz" userId="12eafd4bfed68854" providerId="LiveId" clId="{02105D92-BAE5-4244-A35A-6EB77BD38863}" dt="2023-01-02T02:22:43.862" v="692"/>
          <ac:spMkLst>
            <pc:docMk/>
            <pc:sldMk cId="483373105" sldId="283"/>
            <ac:spMk id="5" creationId="{4F56FE85-24EC-A3ED-9543-413C12E305D6}"/>
          </ac:spMkLst>
        </pc:spChg>
        <pc:spChg chg="add mod">
          <ac:chgData name="Sophia Stoltz" userId="12eafd4bfed68854" providerId="LiveId" clId="{02105D92-BAE5-4244-A35A-6EB77BD38863}" dt="2023-01-02T02:24:09.791" v="706"/>
          <ac:spMkLst>
            <pc:docMk/>
            <pc:sldMk cId="483373105" sldId="283"/>
            <ac:spMk id="6" creationId="{F4AB78F0-0C7F-4D8D-1766-C863BE659A0C}"/>
          </ac:spMkLst>
        </pc:spChg>
        <pc:spChg chg="add mod">
          <ac:chgData name="Sophia Stoltz" userId="12eafd4bfed68854" providerId="LiveId" clId="{02105D92-BAE5-4244-A35A-6EB77BD38863}" dt="2023-01-02T02:25:34.756" v="729"/>
          <ac:spMkLst>
            <pc:docMk/>
            <pc:sldMk cId="483373105" sldId="283"/>
            <ac:spMk id="7" creationId="{76079BC8-6B6F-037F-F0EE-82B0CE948C7E}"/>
          </ac:spMkLst>
        </pc:spChg>
        <pc:spChg chg="add mod">
          <ac:chgData name="Sophia Stoltz" userId="12eafd4bfed68854" providerId="LiveId" clId="{02105D92-BAE5-4244-A35A-6EB77BD38863}" dt="2023-01-02T02:27:30.167" v="741"/>
          <ac:spMkLst>
            <pc:docMk/>
            <pc:sldMk cId="483373105" sldId="283"/>
            <ac:spMk id="8" creationId="{8B47BC42-8AC0-31E0-E226-AC84FB196FA6}"/>
          </ac:spMkLst>
        </pc:spChg>
        <pc:spChg chg="del">
          <ac:chgData name="Sophia Stoltz" userId="12eafd4bfed68854" providerId="LiveId" clId="{02105D92-BAE5-4244-A35A-6EB77BD38863}" dt="2023-01-02T02:25:34.348" v="728" actId="478"/>
          <ac:spMkLst>
            <pc:docMk/>
            <pc:sldMk cId="483373105" sldId="283"/>
            <ac:spMk id="13" creationId="{3BBE2CA2-999E-B043-B3D4-50FB70AB83EF}"/>
          </ac:spMkLst>
        </pc:spChg>
        <pc:spChg chg="del">
          <ac:chgData name="Sophia Stoltz" userId="12eafd4bfed68854" providerId="LiveId" clId="{02105D92-BAE5-4244-A35A-6EB77BD38863}" dt="2023-01-02T02:24:09.351" v="705" actId="478"/>
          <ac:spMkLst>
            <pc:docMk/>
            <pc:sldMk cId="483373105" sldId="283"/>
            <ac:spMk id="21" creationId="{9FBFE9D2-6BA7-5845-B7BF-95EABAFF98FB}"/>
          </ac:spMkLst>
        </pc:spChg>
        <pc:spChg chg="del">
          <ac:chgData name="Sophia Stoltz" userId="12eafd4bfed68854" providerId="LiveId" clId="{02105D92-BAE5-4244-A35A-6EB77BD38863}" dt="2023-01-02T02:27:29.783" v="740" actId="478"/>
          <ac:spMkLst>
            <pc:docMk/>
            <pc:sldMk cId="483373105" sldId="283"/>
            <ac:spMk id="22" creationId="{C962B5D6-D95F-A647-A3DA-E4E7B5467EA9}"/>
          </ac:spMkLst>
        </pc:spChg>
        <pc:spChg chg="del mod">
          <ac:chgData name="Sophia Stoltz" userId="12eafd4bfed68854" providerId="LiveId" clId="{02105D92-BAE5-4244-A35A-6EB77BD38863}" dt="2023-01-02T02:22:43.266" v="691" actId="478"/>
          <ac:spMkLst>
            <pc:docMk/>
            <pc:sldMk cId="483373105" sldId="283"/>
            <ac:spMk id="23" creationId="{6EE0D8A0-B0DA-314F-9252-21D32BBC37C8}"/>
          </ac:spMkLst>
        </pc:spChg>
      </pc:sldChg>
      <pc:sldChg chg="addSp delSp modSp del mod">
        <pc:chgData name="Sophia Stoltz" userId="12eafd4bfed68854" providerId="LiveId" clId="{02105D92-BAE5-4244-A35A-6EB77BD38863}" dt="2023-01-02T02:13:38.987" v="599" actId="2696"/>
        <pc:sldMkLst>
          <pc:docMk/>
          <pc:sldMk cId="3728776668" sldId="285"/>
        </pc:sldMkLst>
        <pc:spChg chg="del">
          <ac:chgData name="Sophia Stoltz" userId="12eafd4bfed68854" providerId="LiveId" clId="{02105D92-BAE5-4244-A35A-6EB77BD38863}" dt="2023-01-02T02:01:23.911" v="502" actId="478"/>
          <ac:spMkLst>
            <pc:docMk/>
            <pc:sldMk cId="3728776668" sldId="285"/>
            <ac:spMk id="2" creationId="{41CB18CA-61D9-7F4D-B47A-E199CB510976}"/>
          </ac:spMkLst>
        </pc:spChg>
        <pc:spChg chg="mod">
          <ac:chgData name="Sophia Stoltz" userId="12eafd4bfed68854" providerId="LiveId" clId="{02105D92-BAE5-4244-A35A-6EB77BD38863}" dt="2023-01-02T02:07:31.594" v="564" actId="20577"/>
          <ac:spMkLst>
            <pc:docMk/>
            <pc:sldMk cId="3728776668" sldId="285"/>
            <ac:spMk id="3" creationId="{AFDC7D31-C5B5-3048-8298-6BDA8F1AFF20}"/>
          </ac:spMkLst>
        </pc:spChg>
        <pc:spChg chg="add del mod">
          <ac:chgData name="Sophia Stoltz" userId="12eafd4bfed68854" providerId="LiveId" clId="{02105D92-BAE5-4244-A35A-6EB77BD38863}" dt="2023-01-02T02:01:31.243" v="504" actId="478"/>
          <ac:spMkLst>
            <pc:docMk/>
            <pc:sldMk cId="3728776668" sldId="285"/>
            <ac:spMk id="5" creationId="{F0ADA601-3333-96CD-9D09-E8DDE6DEE59B}"/>
          </ac:spMkLst>
        </pc:spChg>
        <pc:spChg chg="add mod">
          <ac:chgData name="Sophia Stoltz" userId="12eafd4bfed68854" providerId="LiveId" clId="{02105D92-BAE5-4244-A35A-6EB77BD38863}" dt="2023-01-02T02:01:26.744" v="503"/>
          <ac:spMkLst>
            <pc:docMk/>
            <pc:sldMk cId="3728776668" sldId="285"/>
            <ac:spMk id="6" creationId="{54C09457-FAE7-3EFF-F23A-F80EF3454E98}"/>
          </ac:spMkLst>
        </pc:spChg>
        <pc:picChg chg="add mod ord">
          <ac:chgData name="Sophia Stoltz" userId="12eafd4bfed68854" providerId="LiveId" clId="{02105D92-BAE5-4244-A35A-6EB77BD38863}" dt="2023-01-02T02:02:12.503" v="513" actId="167"/>
          <ac:picMkLst>
            <pc:docMk/>
            <pc:sldMk cId="3728776668" sldId="285"/>
            <ac:picMk id="7" creationId="{905B4320-F9A4-6BEB-D3F7-D8FCCC722E3B}"/>
          </ac:picMkLst>
        </pc:picChg>
        <pc:picChg chg="del">
          <ac:chgData name="Sophia Stoltz" userId="12eafd4bfed68854" providerId="LiveId" clId="{02105D92-BAE5-4244-A35A-6EB77BD38863}" dt="2023-01-02T02:01:21.868" v="501" actId="478"/>
          <ac:picMkLst>
            <pc:docMk/>
            <pc:sldMk cId="3728776668" sldId="285"/>
            <ac:picMk id="13" creationId="{C0980A2E-CB43-0E4E-9167-55AC3B98AF9E}"/>
          </ac:picMkLst>
        </pc:picChg>
      </pc:sldChg>
      <pc:sldChg chg="addSp delSp modSp del mod">
        <pc:chgData name="Sophia Stoltz" userId="12eafd4bfed68854" providerId="LiveId" clId="{02105D92-BAE5-4244-A35A-6EB77BD38863}" dt="2023-01-02T02:13:41.183" v="600" actId="2696"/>
        <pc:sldMkLst>
          <pc:docMk/>
          <pc:sldMk cId="1376104916" sldId="286"/>
        </pc:sldMkLst>
        <pc:spChg chg="del">
          <ac:chgData name="Sophia Stoltz" userId="12eafd4bfed68854" providerId="LiveId" clId="{02105D92-BAE5-4244-A35A-6EB77BD38863}" dt="2023-01-02T02:01:43.894" v="505" actId="478"/>
          <ac:spMkLst>
            <pc:docMk/>
            <pc:sldMk cId="1376104916" sldId="286"/>
            <ac:spMk id="2" creationId="{41CB18CA-61D9-7F4D-B47A-E199CB510976}"/>
          </ac:spMkLst>
        </pc:spChg>
        <pc:spChg chg="add del mod">
          <ac:chgData name="Sophia Stoltz" userId="12eafd4bfed68854" providerId="LiveId" clId="{02105D92-BAE5-4244-A35A-6EB77BD38863}" dt="2023-01-02T02:01:46.389" v="506" actId="478"/>
          <ac:spMkLst>
            <pc:docMk/>
            <pc:sldMk cId="1376104916" sldId="286"/>
            <ac:spMk id="5" creationId="{0831E23F-7C02-F171-4C3E-0BB3B37D3FD3}"/>
          </ac:spMkLst>
        </pc:spChg>
        <pc:spChg chg="add mod">
          <ac:chgData name="Sophia Stoltz" userId="12eafd4bfed68854" providerId="LiveId" clId="{02105D92-BAE5-4244-A35A-6EB77BD38863}" dt="2023-01-02T02:01:47.084" v="507"/>
          <ac:spMkLst>
            <pc:docMk/>
            <pc:sldMk cId="1376104916" sldId="286"/>
            <ac:spMk id="6" creationId="{17CB2554-F6C6-6DE2-EC4B-2E1CA77687F3}"/>
          </ac:spMkLst>
        </pc:spChg>
        <pc:picChg chg="add mod ord">
          <ac:chgData name="Sophia Stoltz" userId="12eafd4bfed68854" providerId="LiveId" clId="{02105D92-BAE5-4244-A35A-6EB77BD38863}" dt="2023-01-02T02:02:09.196" v="512" actId="167"/>
          <ac:picMkLst>
            <pc:docMk/>
            <pc:sldMk cId="1376104916" sldId="286"/>
            <ac:picMk id="7" creationId="{57744F3B-95F8-3BAD-622A-F916C20558CE}"/>
          </ac:picMkLst>
        </pc:picChg>
        <pc:picChg chg="del">
          <ac:chgData name="Sophia Stoltz" userId="12eafd4bfed68854" providerId="LiveId" clId="{02105D92-BAE5-4244-A35A-6EB77BD38863}" dt="2023-01-02T02:01:43.894" v="505" actId="478"/>
          <ac:picMkLst>
            <pc:docMk/>
            <pc:sldMk cId="1376104916" sldId="286"/>
            <ac:picMk id="16" creationId="{D3B52356-E65E-894A-91DF-530E2C47B8C7}"/>
          </ac:picMkLst>
        </pc:picChg>
      </pc:sldChg>
      <pc:sldChg chg="addSp delSp modSp del mod">
        <pc:chgData name="Sophia Stoltz" userId="12eafd4bfed68854" providerId="LiveId" clId="{02105D92-BAE5-4244-A35A-6EB77BD38863}" dt="2023-01-02T02:13:43.829" v="601" actId="2696"/>
        <pc:sldMkLst>
          <pc:docMk/>
          <pc:sldMk cId="3723899339" sldId="290"/>
        </pc:sldMkLst>
        <pc:spChg chg="del">
          <ac:chgData name="Sophia Stoltz" userId="12eafd4bfed68854" providerId="LiveId" clId="{02105D92-BAE5-4244-A35A-6EB77BD38863}" dt="2023-01-02T02:01:56.096" v="508" actId="478"/>
          <ac:spMkLst>
            <pc:docMk/>
            <pc:sldMk cId="3723899339" sldId="290"/>
            <ac:spMk id="2" creationId="{41CB18CA-61D9-7F4D-B47A-E199CB510976}"/>
          </ac:spMkLst>
        </pc:spChg>
        <pc:spChg chg="mod">
          <ac:chgData name="Sophia Stoltz" userId="12eafd4bfed68854" providerId="LiveId" clId="{02105D92-BAE5-4244-A35A-6EB77BD38863}" dt="2023-01-02T02:04:20.175" v="552" actId="27636"/>
          <ac:spMkLst>
            <pc:docMk/>
            <pc:sldMk cId="3723899339" sldId="290"/>
            <ac:spMk id="3" creationId="{AFDC7D31-C5B5-3048-8298-6BDA8F1AFF20}"/>
          </ac:spMkLst>
        </pc:spChg>
        <pc:spChg chg="add del mod">
          <ac:chgData name="Sophia Stoltz" userId="12eafd4bfed68854" providerId="LiveId" clId="{02105D92-BAE5-4244-A35A-6EB77BD38863}" dt="2023-01-02T02:01:58.029" v="509" actId="478"/>
          <ac:spMkLst>
            <pc:docMk/>
            <pc:sldMk cId="3723899339" sldId="290"/>
            <ac:spMk id="5" creationId="{F229E1E4-D2CA-93E3-C16D-FF7847D7DA15}"/>
          </ac:spMkLst>
        </pc:spChg>
        <pc:spChg chg="add mod">
          <ac:chgData name="Sophia Stoltz" userId="12eafd4bfed68854" providerId="LiveId" clId="{02105D92-BAE5-4244-A35A-6EB77BD38863}" dt="2023-01-02T02:01:58.502" v="510"/>
          <ac:spMkLst>
            <pc:docMk/>
            <pc:sldMk cId="3723899339" sldId="290"/>
            <ac:spMk id="6" creationId="{4C2BE5CB-4E3A-D8E2-7290-B46259AAB8BE}"/>
          </ac:spMkLst>
        </pc:spChg>
        <pc:picChg chg="add mod ord">
          <ac:chgData name="Sophia Stoltz" userId="12eafd4bfed68854" providerId="LiveId" clId="{02105D92-BAE5-4244-A35A-6EB77BD38863}" dt="2023-01-02T02:02:03.872" v="511" actId="167"/>
          <ac:picMkLst>
            <pc:docMk/>
            <pc:sldMk cId="3723899339" sldId="290"/>
            <ac:picMk id="7" creationId="{46F9FB5A-B40F-C67D-DD65-CAFB636E5684}"/>
          </ac:picMkLst>
        </pc:picChg>
        <pc:picChg chg="del">
          <ac:chgData name="Sophia Stoltz" userId="12eafd4bfed68854" providerId="LiveId" clId="{02105D92-BAE5-4244-A35A-6EB77BD38863}" dt="2023-01-02T02:01:56.096" v="508" actId="478"/>
          <ac:picMkLst>
            <pc:docMk/>
            <pc:sldMk cId="3723899339" sldId="290"/>
            <ac:picMk id="22" creationId="{54F6D63C-3651-EF46-B033-683AAD053A99}"/>
          </ac:picMkLst>
        </pc:picChg>
      </pc:sldChg>
      <pc:sldChg chg="modSp mod">
        <pc:chgData name="Sophia Stoltz" userId="12eafd4bfed68854" providerId="LiveId" clId="{02105D92-BAE5-4244-A35A-6EB77BD38863}" dt="2023-01-02T02:31:30.636" v="790" actId="20577"/>
        <pc:sldMkLst>
          <pc:docMk/>
          <pc:sldMk cId="1030509755" sldId="292"/>
        </pc:sldMkLst>
        <pc:spChg chg="mod">
          <ac:chgData name="Sophia Stoltz" userId="12eafd4bfed68854" providerId="LiveId" clId="{02105D92-BAE5-4244-A35A-6EB77BD38863}" dt="2023-01-02T01:59:54.935" v="494"/>
          <ac:spMkLst>
            <pc:docMk/>
            <pc:sldMk cId="1030509755" sldId="292"/>
            <ac:spMk id="2" creationId="{41CB18CA-61D9-7F4D-B47A-E199CB510976}"/>
          </ac:spMkLst>
        </pc:spChg>
        <pc:spChg chg="mod">
          <ac:chgData name="Sophia Stoltz" userId="12eafd4bfed68854" providerId="LiveId" clId="{02105D92-BAE5-4244-A35A-6EB77BD38863}" dt="2023-01-02T02:00:12.311" v="498"/>
          <ac:spMkLst>
            <pc:docMk/>
            <pc:sldMk cId="1030509755" sldId="292"/>
            <ac:spMk id="3" creationId="{AFDC7D31-C5B5-3048-8298-6BDA8F1AFF20}"/>
          </ac:spMkLst>
        </pc:spChg>
        <pc:spChg chg="mod">
          <ac:chgData name="Sophia Stoltz" userId="12eafd4bfed68854" providerId="LiveId" clId="{02105D92-BAE5-4244-A35A-6EB77BD38863}" dt="2023-01-02T02:31:02.819" v="783" actId="2711"/>
          <ac:spMkLst>
            <pc:docMk/>
            <pc:sldMk cId="1030509755" sldId="292"/>
            <ac:spMk id="4" creationId="{A61E2F03-8000-6A29-8F0B-6E5BA022976B}"/>
          </ac:spMkLst>
        </pc:spChg>
        <pc:spChg chg="mod">
          <ac:chgData name="Sophia Stoltz" userId="12eafd4bfed68854" providerId="LiveId" clId="{02105D92-BAE5-4244-A35A-6EB77BD38863}" dt="2023-01-02T02:31:30.636" v="790" actId="20577"/>
          <ac:spMkLst>
            <pc:docMk/>
            <pc:sldMk cId="1030509755" sldId="292"/>
            <ac:spMk id="5" creationId="{E1DF1105-35D0-88D6-1116-64E311425BD8}"/>
          </ac:spMkLst>
        </pc:spChg>
      </pc:sldChg>
      <pc:sldChg chg="addSp delSp modSp mod">
        <pc:chgData name="Sophia Stoltz" userId="12eafd4bfed68854" providerId="LiveId" clId="{02105D92-BAE5-4244-A35A-6EB77BD38863}" dt="2023-01-02T02:27:24.786" v="739"/>
        <pc:sldMkLst>
          <pc:docMk/>
          <pc:sldMk cId="1373176639" sldId="294"/>
        </pc:sldMkLst>
        <pc:spChg chg="mod">
          <ac:chgData name="Sophia Stoltz" userId="12eafd4bfed68854" providerId="LiveId" clId="{02105D92-BAE5-4244-A35A-6EB77BD38863}" dt="2023-01-02T01:59:42.586" v="492"/>
          <ac:spMkLst>
            <pc:docMk/>
            <pc:sldMk cId="1373176639" sldId="294"/>
            <ac:spMk id="2" creationId="{41CB18CA-61D9-7F4D-B47A-E199CB510976}"/>
          </ac:spMkLst>
        </pc:spChg>
        <pc:spChg chg="mod">
          <ac:chgData name="Sophia Stoltz" userId="12eafd4bfed68854" providerId="LiveId" clId="{02105D92-BAE5-4244-A35A-6EB77BD38863}" dt="2023-01-02T01:58:57.050" v="479"/>
          <ac:spMkLst>
            <pc:docMk/>
            <pc:sldMk cId="1373176639" sldId="294"/>
            <ac:spMk id="3" creationId="{AFDC7D31-C5B5-3048-8298-6BDA8F1AFF20}"/>
          </ac:spMkLst>
        </pc:spChg>
        <pc:spChg chg="add mod">
          <ac:chgData name="Sophia Stoltz" userId="12eafd4bfed68854" providerId="LiveId" clId="{02105D92-BAE5-4244-A35A-6EB77BD38863}" dt="2023-01-02T02:22:33.826" v="687"/>
          <ac:spMkLst>
            <pc:docMk/>
            <pc:sldMk cId="1373176639" sldId="294"/>
            <ac:spMk id="4" creationId="{7BEABDCB-C057-2468-8407-A2BD6CAB1A70}"/>
          </ac:spMkLst>
        </pc:spChg>
        <pc:spChg chg="add mod">
          <ac:chgData name="Sophia Stoltz" userId="12eafd4bfed68854" providerId="LiveId" clId="{02105D92-BAE5-4244-A35A-6EB77BD38863}" dt="2023-01-02T02:24:05.166" v="704"/>
          <ac:spMkLst>
            <pc:docMk/>
            <pc:sldMk cId="1373176639" sldId="294"/>
            <ac:spMk id="5" creationId="{4979016D-92D5-5DD2-9BD5-9A491B3BB3C7}"/>
          </ac:spMkLst>
        </pc:spChg>
        <pc:spChg chg="add mod">
          <ac:chgData name="Sophia Stoltz" userId="12eafd4bfed68854" providerId="LiveId" clId="{02105D92-BAE5-4244-A35A-6EB77BD38863}" dt="2023-01-02T02:25:28.908" v="727"/>
          <ac:spMkLst>
            <pc:docMk/>
            <pc:sldMk cId="1373176639" sldId="294"/>
            <ac:spMk id="6" creationId="{007C11D5-DE7C-C6A3-5734-08B70329B349}"/>
          </ac:spMkLst>
        </pc:spChg>
        <pc:spChg chg="add mod">
          <ac:chgData name="Sophia Stoltz" userId="12eafd4bfed68854" providerId="LiveId" clId="{02105D92-BAE5-4244-A35A-6EB77BD38863}" dt="2023-01-02T02:27:24.786" v="739"/>
          <ac:spMkLst>
            <pc:docMk/>
            <pc:sldMk cId="1373176639" sldId="294"/>
            <ac:spMk id="7" creationId="{884EFF8C-9AE1-30AB-6543-BF399021EEF5}"/>
          </ac:spMkLst>
        </pc:spChg>
        <pc:spChg chg="del">
          <ac:chgData name="Sophia Stoltz" userId="12eafd4bfed68854" providerId="LiveId" clId="{02105D92-BAE5-4244-A35A-6EB77BD38863}" dt="2023-01-02T02:25:28.421" v="726" actId="478"/>
          <ac:spMkLst>
            <pc:docMk/>
            <pc:sldMk cId="1373176639" sldId="294"/>
            <ac:spMk id="13" creationId="{3BBE2CA2-999E-B043-B3D4-50FB70AB83EF}"/>
          </ac:spMkLst>
        </pc:spChg>
        <pc:spChg chg="del">
          <ac:chgData name="Sophia Stoltz" userId="12eafd4bfed68854" providerId="LiveId" clId="{02105D92-BAE5-4244-A35A-6EB77BD38863}" dt="2023-01-02T02:24:04.679" v="703" actId="478"/>
          <ac:spMkLst>
            <pc:docMk/>
            <pc:sldMk cId="1373176639" sldId="294"/>
            <ac:spMk id="21" creationId="{9FBFE9D2-6BA7-5845-B7BF-95EABAFF98FB}"/>
          </ac:spMkLst>
        </pc:spChg>
        <pc:spChg chg="del">
          <ac:chgData name="Sophia Stoltz" userId="12eafd4bfed68854" providerId="LiveId" clId="{02105D92-BAE5-4244-A35A-6EB77BD38863}" dt="2023-01-02T02:27:24.326" v="738" actId="478"/>
          <ac:spMkLst>
            <pc:docMk/>
            <pc:sldMk cId="1373176639" sldId="294"/>
            <ac:spMk id="22" creationId="{C962B5D6-D95F-A647-A3DA-E4E7B5467EA9}"/>
          </ac:spMkLst>
        </pc:spChg>
        <pc:spChg chg="del">
          <ac:chgData name="Sophia Stoltz" userId="12eafd4bfed68854" providerId="LiveId" clId="{02105D92-BAE5-4244-A35A-6EB77BD38863}" dt="2023-01-02T02:22:33.300" v="686" actId="478"/>
          <ac:spMkLst>
            <pc:docMk/>
            <pc:sldMk cId="1373176639" sldId="294"/>
            <ac:spMk id="23" creationId="{6EE0D8A0-B0DA-314F-9252-21D32BBC37C8}"/>
          </ac:spMkLst>
        </pc:spChg>
      </pc:sldChg>
      <pc:sldChg chg="addSp delSp modSp mod">
        <pc:chgData name="Sophia Stoltz" userId="12eafd4bfed68854" providerId="LiveId" clId="{02105D92-BAE5-4244-A35A-6EB77BD38863}" dt="2023-01-02T00:47:41.548" v="56" actId="1076"/>
        <pc:sldMkLst>
          <pc:docMk/>
          <pc:sldMk cId="943483063" sldId="301"/>
        </pc:sldMkLst>
        <pc:spChg chg="del">
          <ac:chgData name="Sophia Stoltz" userId="12eafd4bfed68854" providerId="LiveId" clId="{02105D92-BAE5-4244-A35A-6EB77BD38863}" dt="2023-01-02T00:47:37.162" v="54" actId="478"/>
          <ac:spMkLst>
            <pc:docMk/>
            <pc:sldMk cId="943483063" sldId="301"/>
            <ac:spMk id="2" creationId="{6A16430A-7CAD-ED62-B6C1-FC2401558B9B}"/>
          </ac:spMkLst>
        </pc:spChg>
        <pc:spChg chg="add mod">
          <ac:chgData name="Sophia Stoltz" userId="12eafd4bfed68854" providerId="LiveId" clId="{02105D92-BAE5-4244-A35A-6EB77BD38863}" dt="2023-01-02T00:47:41.548" v="56" actId="1076"/>
          <ac:spMkLst>
            <pc:docMk/>
            <pc:sldMk cId="943483063" sldId="301"/>
            <ac:spMk id="3" creationId="{873B201B-2137-4480-B77A-321CD39F2683}"/>
          </ac:spMkLst>
        </pc:spChg>
        <pc:spChg chg="mod">
          <ac:chgData name="Sophia Stoltz" userId="12eafd4bfed68854" providerId="LiveId" clId="{02105D92-BAE5-4244-A35A-6EB77BD38863}" dt="2023-01-02T00:47:14.949" v="53" actId="1076"/>
          <ac:spMkLst>
            <pc:docMk/>
            <pc:sldMk cId="943483063" sldId="301"/>
            <ac:spMk id="14" creationId="{BBF30EA8-BBBB-5045-A7E7-475ADE920254}"/>
          </ac:spMkLst>
        </pc:spChg>
        <pc:spChg chg="mod">
          <ac:chgData name="Sophia Stoltz" userId="12eafd4bfed68854" providerId="LiveId" clId="{02105D92-BAE5-4244-A35A-6EB77BD38863}" dt="2023-01-02T00:46:53.281" v="49" actId="1076"/>
          <ac:spMkLst>
            <pc:docMk/>
            <pc:sldMk cId="943483063" sldId="301"/>
            <ac:spMk id="56" creationId="{5EF578FD-F354-3C47-C513-CE8C3ABE8CBF}"/>
          </ac:spMkLst>
        </pc:spChg>
        <pc:picChg chg="mod ord">
          <ac:chgData name="Sophia Stoltz" userId="12eafd4bfed68854" providerId="LiveId" clId="{02105D92-BAE5-4244-A35A-6EB77BD38863}" dt="2023-01-02T00:47:06.184" v="51" actId="1076"/>
          <ac:picMkLst>
            <pc:docMk/>
            <pc:sldMk cId="943483063" sldId="301"/>
            <ac:picMk id="16" creationId="{AE266054-BD92-FD44-818E-4862F7E9911F}"/>
          </ac:picMkLst>
        </pc:picChg>
        <pc:picChg chg="mod">
          <ac:chgData name="Sophia Stoltz" userId="12eafd4bfed68854" providerId="LiveId" clId="{02105D92-BAE5-4244-A35A-6EB77BD38863}" dt="2023-01-02T00:47:02.603" v="50" actId="167"/>
          <ac:picMkLst>
            <pc:docMk/>
            <pc:sldMk cId="943483063" sldId="301"/>
            <ac:picMk id="3076" creationId="{C6812C34-7DC2-3B76-A891-15DE595FF467}"/>
          </ac:picMkLst>
        </pc:picChg>
      </pc:sldChg>
      <pc:sldChg chg="del">
        <pc:chgData name="Sophia Stoltz" userId="12eafd4bfed68854" providerId="LiveId" clId="{02105D92-BAE5-4244-A35A-6EB77BD38863}" dt="2023-01-02T02:20:24.747" v="679" actId="2696"/>
        <pc:sldMkLst>
          <pc:docMk/>
          <pc:sldMk cId="3628251883" sldId="302"/>
        </pc:sldMkLst>
      </pc:sldChg>
      <pc:sldChg chg="del">
        <pc:chgData name="Sophia Stoltz" userId="12eafd4bfed68854" providerId="LiveId" clId="{02105D92-BAE5-4244-A35A-6EB77BD38863}" dt="2023-01-02T02:19:00.646" v="673" actId="2696"/>
        <pc:sldMkLst>
          <pc:docMk/>
          <pc:sldMk cId="1288482409" sldId="303"/>
        </pc:sldMkLst>
      </pc:sldChg>
      <pc:sldChg chg="addSp delSp modSp mod">
        <pc:chgData name="Sophia Stoltz" userId="12eafd4bfed68854" providerId="LiveId" clId="{02105D92-BAE5-4244-A35A-6EB77BD38863}" dt="2023-01-02T01:46:51.012" v="193" actId="20577"/>
        <pc:sldMkLst>
          <pc:docMk/>
          <pc:sldMk cId="4232023533" sldId="306"/>
        </pc:sldMkLst>
        <pc:spChg chg="del">
          <ac:chgData name="Sophia Stoltz" userId="12eafd4bfed68854" providerId="LiveId" clId="{02105D92-BAE5-4244-A35A-6EB77BD38863}" dt="2023-01-02T00:48:01.096" v="59" actId="478"/>
          <ac:spMkLst>
            <pc:docMk/>
            <pc:sldMk cId="4232023533" sldId="306"/>
            <ac:spMk id="2" creationId="{6A16430A-7CAD-ED62-B6C1-FC2401558B9B}"/>
          </ac:spMkLst>
        </pc:spChg>
        <pc:spChg chg="mod">
          <ac:chgData name="Sophia Stoltz" userId="12eafd4bfed68854" providerId="LiveId" clId="{02105D92-BAE5-4244-A35A-6EB77BD38863}" dt="2023-01-02T01:44:54.841" v="148"/>
          <ac:spMkLst>
            <pc:docMk/>
            <pc:sldMk cId="4232023533" sldId="306"/>
            <ac:spMk id="9" creationId="{C9D3E64C-3C9C-E0B8-BD16-0877D8336EEE}"/>
          </ac:spMkLst>
        </pc:spChg>
        <pc:spChg chg="mod">
          <ac:chgData name="Sophia Stoltz" userId="12eafd4bfed68854" providerId="LiveId" clId="{02105D92-BAE5-4244-A35A-6EB77BD38863}" dt="2023-01-02T01:45:20.395" v="152"/>
          <ac:spMkLst>
            <pc:docMk/>
            <pc:sldMk cId="4232023533" sldId="306"/>
            <ac:spMk id="10" creationId="{8CCDF405-6D50-1360-D614-23F054B64B56}"/>
          </ac:spMkLst>
        </pc:spChg>
        <pc:spChg chg="mod">
          <ac:chgData name="Sophia Stoltz" userId="12eafd4bfed68854" providerId="LiveId" clId="{02105D92-BAE5-4244-A35A-6EB77BD38863}" dt="2023-01-02T01:46:19.906" v="164" actId="1076"/>
          <ac:spMkLst>
            <pc:docMk/>
            <pc:sldMk cId="4232023533" sldId="306"/>
            <ac:spMk id="11" creationId="{62F62514-175B-3943-7E96-F3D3C18F3205}"/>
          </ac:spMkLst>
        </pc:spChg>
        <pc:spChg chg="mod">
          <ac:chgData name="Sophia Stoltz" userId="12eafd4bfed68854" providerId="LiveId" clId="{02105D92-BAE5-4244-A35A-6EB77BD38863}" dt="2023-01-02T01:46:51.012" v="193" actId="20577"/>
          <ac:spMkLst>
            <pc:docMk/>
            <pc:sldMk cId="4232023533" sldId="306"/>
            <ac:spMk id="12" creationId="{22A546BA-28EC-3D02-E5FD-B7E7D1294F54}"/>
          </ac:spMkLst>
        </pc:spChg>
        <pc:spChg chg="mod">
          <ac:chgData name="Sophia Stoltz" userId="12eafd4bfed68854" providerId="LiveId" clId="{02105D92-BAE5-4244-A35A-6EB77BD38863}" dt="2023-01-02T00:52:32.919" v="97" actId="20577"/>
          <ac:spMkLst>
            <pc:docMk/>
            <pc:sldMk cId="4232023533" sldId="306"/>
            <ac:spMk id="13" creationId="{36ED660F-1976-A2B7-B0A2-7852E3E34C9D}"/>
          </ac:spMkLst>
        </pc:spChg>
        <pc:spChg chg="del">
          <ac:chgData name="Sophia Stoltz" userId="12eafd4bfed68854" providerId="LiveId" clId="{02105D92-BAE5-4244-A35A-6EB77BD38863}" dt="2023-01-02T00:49:06.217" v="68" actId="478"/>
          <ac:spMkLst>
            <pc:docMk/>
            <pc:sldMk cId="4232023533" sldId="306"/>
            <ac:spMk id="14" creationId="{BBF30EA8-BBBB-5045-A7E7-475ADE920254}"/>
          </ac:spMkLst>
        </pc:spChg>
        <pc:spChg chg="mod">
          <ac:chgData name="Sophia Stoltz" userId="12eafd4bfed68854" providerId="LiveId" clId="{02105D92-BAE5-4244-A35A-6EB77BD38863}" dt="2023-01-02T01:45:58.755" v="159" actId="1076"/>
          <ac:spMkLst>
            <pc:docMk/>
            <pc:sldMk cId="4232023533" sldId="306"/>
            <ac:spMk id="15" creationId="{DDF13AB3-288D-5C8D-0543-841CED7085FB}"/>
          </ac:spMkLst>
        </pc:spChg>
        <pc:spChg chg="mod">
          <ac:chgData name="Sophia Stoltz" userId="12eafd4bfed68854" providerId="LiveId" clId="{02105D92-BAE5-4244-A35A-6EB77BD38863}" dt="2023-01-02T01:46:47.309" v="187" actId="20577"/>
          <ac:spMkLst>
            <pc:docMk/>
            <pc:sldMk cId="4232023533" sldId="306"/>
            <ac:spMk id="17" creationId="{29E5D965-B8AE-D0CD-9B5C-7E6BE3EC0200}"/>
          </ac:spMkLst>
        </pc:spChg>
        <pc:spChg chg="mod">
          <ac:chgData name="Sophia Stoltz" userId="12eafd4bfed68854" providerId="LiveId" clId="{02105D92-BAE5-4244-A35A-6EB77BD38863}" dt="2023-01-02T01:45:08.968" v="150"/>
          <ac:spMkLst>
            <pc:docMk/>
            <pc:sldMk cId="4232023533" sldId="306"/>
            <ac:spMk id="18" creationId="{9567A10B-CB30-E8BC-FCEF-BB6E736832E9}"/>
          </ac:spMkLst>
        </pc:spChg>
        <pc:spChg chg="mod">
          <ac:chgData name="Sophia Stoltz" userId="12eafd4bfed68854" providerId="LiveId" clId="{02105D92-BAE5-4244-A35A-6EB77BD38863}" dt="2023-01-02T01:45:45.448" v="157" actId="1076"/>
          <ac:spMkLst>
            <pc:docMk/>
            <pc:sldMk cId="4232023533" sldId="306"/>
            <ac:spMk id="19" creationId="{0CA6201A-2F3F-D91C-3870-F57CD900962C}"/>
          </ac:spMkLst>
        </pc:spChg>
        <pc:spChg chg="add mod">
          <ac:chgData name="Sophia Stoltz" userId="12eafd4bfed68854" providerId="LiveId" clId="{02105D92-BAE5-4244-A35A-6EB77BD38863}" dt="2023-01-02T00:48:01.547" v="60"/>
          <ac:spMkLst>
            <pc:docMk/>
            <pc:sldMk cId="4232023533" sldId="306"/>
            <ac:spMk id="26" creationId="{798C1189-0CA7-A8D4-ADB8-9BA37DC0B903}"/>
          </ac:spMkLst>
        </pc:spChg>
        <pc:spChg chg="add mod">
          <ac:chgData name="Sophia Stoltz" userId="12eafd4bfed68854" providerId="LiveId" clId="{02105D92-BAE5-4244-A35A-6EB77BD38863}" dt="2023-01-02T00:49:06.784" v="69"/>
          <ac:spMkLst>
            <pc:docMk/>
            <pc:sldMk cId="4232023533" sldId="306"/>
            <ac:spMk id="28" creationId="{FE3C1415-8EAC-19EC-14E8-B16D23311EFC}"/>
          </ac:spMkLst>
        </pc:spChg>
        <pc:spChg chg="add mod">
          <ac:chgData name="Sophia Stoltz" userId="12eafd4bfed68854" providerId="LiveId" clId="{02105D92-BAE5-4244-A35A-6EB77BD38863}" dt="2023-01-02T00:49:06.784" v="69"/>
          <ac:spMkLst>
            <pc:docMk/>
            <pc:sldMk cId="4232023533" sldId="306"/>
            <ac:spMk id="29" creationId="{B320D981-D7AB-F667-4DA7-7E6060E42FFB}"/>
          </ac:spMkLst>
        </pc:spChg>
        <pc:spChg chg="del">
          <ac:chgData name="Sophia Stoltz" userId="12eafd4bfed68854" providerId="LiveId" clId="{02105D92-BAE5-4244-A35A-6EB77BD38863}" dt="2023-01-02T00:48:58.360" v="66" actId="478"/>
          <ac:spMkLst>
            <pc:docMk/>
            <pc:sldMk cId="4232023533" sldId="306"/>
            <ac:spMk id="56" creationId="{5EF578FD-F354-3C47-C513-CE8C3ABE8CBF}"/>
          </ac:spMkLst>
        </pc:spChg>
        <pc:picChg chg="del">
          <ac:chgData name="Sophia Stoltz" userId="12eafd4bfed68854" providerId="LiveId" clId="{02105D92-BAE5-4244-A35A-6EB77BD38863}" dt="2023-01-02T00:49:03.558" v="67" actId="478"/>
          <ac:picMkLst>
            <pc:docMk/>
            <pc:sldMk cId="4232023533" sldId="306"/>
            <ac:picMk id="16" creationId="{AE266054-BD92-FD44-818E-4862F7E9911F}"/>
          </ac:picMkLst>
        </pc:picChg>
        <pc:picChg chg="add mod">
          <ac:chgData name="Sophia Stoltz" userId="12eafd4bfed68854" providerId="LiveId" clId="{02105D92-BAE5-4244-A35A-6EB77BD38863}" dt="2023-01-02T00:49:06.784" v="69"/>
          <ac:picMkLst>
            <pc:docMk/>
            <pc:sldMk cId="4232023533" sldId="306"/>
            <ac:picMk id="27" creationId="{B28EDF63-FC8E-3D4D-DD3D-82CB8EDAD68E}"/>
          </ac:picMkLst>
        </pc:picChg>
      </pc:sldChg>
      <pc:sldChg chg="addSp delSp modSp mod">
        <pc:chgData name="Sophia Stoltz" userId="12eafd4bfed68854" providerId="LiveId" clId="{02105D92-BAE5-4244-A35A-6EB77BD38863}" dt="2023-01-02T01:44:33.561" v="147" actId="1076"/>
        <pc:sldMkLst>
          <pc:docMk/>
          <pc:sldMk cId="963157537" sldId="307"/>
        </pc:sldMkLst>
        <pc:spChg chg="del">
          <ac:chgData name="Sophia Stoltz" userId="12eafd4bfed68854" providerId="LiveId" clId="{02105D92-BAE5-4244-A35A-6EB77BD38863}" dt="2023-01-02T00:47:55.649" v="57" actId="478"/>
          <ac:spMkLst>
            <pc:docMk/>
            <pc:sldMk cId="963157537" sldId="307"/>
            <ac:spMk id="2" creationId="{6A16430A-7CAD-ED62-B6C1-FC2401558B9B}"/>
          </ac:spMkLst>
        </pc:spChg>
        <pc:spChg chg="mod">
          <ac:chgData name="Sophia Stoltz" userId="12eafd4bfed68854" providerId="LiveId" clId="{02105D92-BAE5-4244-A35A-6EB77BD38863}" dt="2023-01-02T00:52:04.635" v="93" actId="20577"/>
          <ac:spMkLst>
            <pc:docMk/>
            <pc:sldMk cId="963157537" sldId="307"/>
            <ac:spMk id="9" creationId="{C9D3E64C-3C9C-E0B8-BD16-0877D8336EEE}"/>
          </ac:spMkLst>
        </pc:spChg>
        <pc:spChg chg="mod">
          <ac:chgData name="Sophia Stoltz" userId="12eafd4bfed68854" providerId="LiveId" clId="{02105D92-BAE5-4244-A35A-6EB77BD38863}" dt="2023-01-02T00:52:50.274" v="118" actId="20577"/>
          <ac:spMkLst>
            <pc:docMk/>
            <pc:sldMk cId="963157537" sldId="307"/>
            <ac:spMk id="10" creationId="{8CCDF405-6D50-1360-D614-23F054B64B56}"/>
          </ac:spMkLst>
        </pc:spChg>
        <pc:spChg chg="mod">
          <ac:chgData name="Sophia Stoltz" userId="12eafd4bfed68854" providerId="LiveId" clId="{02105D92-BAE5-4244-A35A-6EB77BD38863}" dt="2023-01-02T01:43:16.820" v="132" actId="1076"/>
          <ac:spMkLst>
            <pc:docMk/>
            <pc:sldMk cId="963157537" sldId="307"/>
            <ac:spMk id="11" creationId="{62F62514-175B-3943-7E96-F3D3C18F3205}"/>
          </ac:spMkLst>
        </pc:spChg>
        <pc:spChg chg="mod">
          <ac:chgData name="Sophia Stoltz" userId="12eafd4bfed68854" providerId="LiveId" clId="{02105D92-BAE5-4244-A35A-6EB77BD38863}" dt="2023-01-02T01:43:23.843" v="143" actId="20577"/>
          <ac:spMkLst>
            <pc:docMk/>
            <pc:sldMk cId="963157537" sldId="307"/>
            <ac:spMk id="12" creationId="{22A546BA-28EC-3D02-E5FD-B7E7D1294F54}"/>
          </ac:spMkLst>
        </pc:spChg>
        <pc:spChg chg="mod">
          <ac:chgData name="Sophia Stoltz" userId="12eafd4bfed68854" providerId="LiveId" clId="{02105D92-BAE5-4244-A35A-6EB77BD38863}" dt="2023-01-02T00:52:25.654" v="95" actId="20577"/>
          <ac:spMkLst>
            <pc:docMk/>
            <pc:sldMk cId="963157537" sldId="307"/>
            <ac:spMk id="13" creationId="{36ED660F-1976-A2B7-B0A2-7852E3E34C9D}"/>
          </ac:spMkLst>
        </pc:spChg>
        <pc:spChg chg="del">
          <ac:chgData name="Sophia Stoltz" userId="12eafd4bfed68854" providerId="LiveId" clId="{02105D92-BAE5-4244-A35A-6EB77BD38863}" dt="2023-01-02T00:48:52.012" v="64" actId="478"/>
          <ac:spMkLst>
            <pc:docMk/>
            <pc:sldMk cId="963157537" sldId="307"/>
            <ac:spMk id="14" creationId="{BBF30EA8-BBBB-5045-A7E7-475ADE920254}"/>
          </ac:spMkLst>
        </pc:spChg>
        <pc:spChg chg="mod">
          <ac:chgData name="Sophia Stoltz" userId="12eafd4bfed68854" providerId="LiveId" clId="{02105D92-BAE5-4244-A35A-6EB77BD38863}" dt="2023-01-02T01:44:15.426" v="145" actId="1076"/>
          <ac:spMkLst>
            <pc:docMk/>
            <pc:sldMk cId="963157537" sldId="307"/>
            <ac:spMk id="15" creationId="{DDF13AB3-288D-5C8D-0543-841CED7085FB}"/>
          </ac:spMkLst>
        </pc:spChg>
        <pc:spChg chg="mod">
          <ac:chgData name="Sophia Stoltz" userId="12eafd4bfed68854" providerId="LiveId" clId="{02105D92-BAE5-4244-A35A-6EB77BD38863}" dt="2023-01-02T01:43:19.915" v="137" actId="20577"/>
          <ac:spMkLst>
            <pc:docMk/>
            <pc:sldMk cId="963157537" sldId="307"/>
            <ac:spMk id="17" creationId="{29E5D965-B8AE-D0CD-9B5C-7E6BE3EC0200}"/>
          </ac:spMkLst>
        </pc:spChg>
        <pc:spChg chg="mod">
          <ac:chgData name="Sophia Stoltz" userId="12eafd4bfed68854" providerId="LiveId" clId="{02105D92-BAE5-4244-A35A-6EB77BD38863}" dt="2023-01-02T01:44:33.561" v="147" actId="1076"/>
          <ac:spMkLst>
            <pc:docMk/>
            <pc:sldMk cId="963157537" sldId="307"/>
            <ac:spMk id="18" creationId="{9567A10B-CB30-E8BC-FCEF-BB6E736832E9}"/>
          </ac:spMkLst>
        </pc:spChg>
        <pc:spChg chg="mod">
          <ac:chgData name="Sophia Stoltz" userId="12eafd4bfed68854" providerId="LiveId" clId="{02105D92-BAE5-4244-A35A-6EB77BD38863}" dt="2023-01-02T01:44:20.446" v="146" actId="1076"/>
          <ac:spMkLst>
            <pc:docMk/>
            <pc:sldMk cId="963157537" sldId="307"/>
            <ac:spMk id="19" creationId="{0CA6201A-2F3F-D91C-3870-F57CD900962C}"/>
          </ac:spMkLst>
        </pc:spChg>
        <pc:spChg chg="add mod">
          <ac:chgData name="Sophia Stoltz" userId="12eafd4bfed68854" providerId="LiveId" clId="{02105D92-BAE5-4244-A35A-6EB77BD38863}" dt="2023-01-02T00:47:56.087" v="58"/>
          <ac:spMkLst>
            <pc:docMk/>
            <pc:sldMk cId="963157537" sldId="307"/>
            <ac:spMk id="20" creationId="{63E44B4C-282A-B5AB-9E07-3BC64BE6EFF2}"/>
          </ac:spMkLst>
        </pc:spChg>
        <pc:spChg chg="add mod">
          <ac:chgData name="Sophia Stoltz" userId="12eafd4bfed68854" providerId="LiveId" clId="{02105D92-BAE5-4244-A35A-6EB77BD38863}" dt="2023-01-02T00:48:52.613" v="65"/>
          <ac:spMkLst>
            <pc:docMk/>
            <pc:sldMk cId="963157537" sldId="307"/>
            <ac:spMk id="22" creationId="{CBD200A0-6ED6-73A5-B736-C2A71245E3B6}"/>
          </ac:spMkLst>
        </pc:spChg>
        <pc:spChg chg="add mod">
          <ac:chgData name="Sophia Stoltz" userId="12eafd4bfed68854" providerId="LiveId" clId="{02105D92-BAE5-4244-A35A-6EB77BD38863}" dt="2023-01-02T00:48:52.613" v="65"/>
          <ac:spMkLst>
            <pc:docMk/>
            <pc:sldMk cId="963157537" sldId="307"/>
            <ac:spMk id="23" creationId="{B5374531-5E4B-86FB-E697-66C8BF72B43E}"/>
          </ac:spMkLst>
        </pc:spChg>
        <pc:spChg chg="del">
          <ac:chgData name="Sophia Stoltz" userId="12eafd4bfed68854" providerId="LiveId" clId="{02105D92-BAE5-4244-A35A-6EB77BD38863}" dt="2023-01-02T00:48:47.002" v="63" actId="478"/>
          <ac:spMkLst>
            <pc:docMk/>
            <pc:sldMk cId="963157537" sldId="307"/>
            <ac:spMk id="56" creationId="{5EF578FD-F354-3C47-C513-CE8C3ABE8CBF}"/>
          </ac:spMkLst>
        </pc:spChg>
        <pc:picChg chg="del">
          <ac:chgData name="Sophia Stoltz" userId="12eafd4bfed68854" providerId="LiveId" clId="{02105D92-BAE5-4244-A35A-6EB77BD38863}" dt="2023-01-02T00:48:47.002" v="63" actId="478"/>
          <ac:picMkLst>
            <pc:docMk/>
            <pc:sldMk cId="963157537" sldId="307"/>
            <ac:picMk id="16" creationId="{AE266054-BD92-FD44-818E-4862F7E9911F}"/>
          </ac:picMkLst>
        </pc:picChg>
        <pc:picChg chg="add mod">
          <ac:chgData name="Sophia Stoltz" userId="12eafd4bfed68854" providerId="LiveId" clId="{02105D92-BAE5-4244-A35A-6EB77BD38863}" dt="2023-01-02T00:48:52.613" v="65"/>
          <ac:picMkLst>
            <pc:docMk/>
            <pc:sldMk cId="963157537" sldId="307"/>
            <ac:picMk id="21" creationId="{8F68C798-75E0-9587-F9BD-31B3F9840772}"/>
          </ac:picMkLst>
        </pc:picChg>
      </pc:sldChg>
      <pc:sldChg chg="addSp delSp modSp mod">
        <pc:chgData name="Sophia Stoltz" userId="12eafd4bfed68854" providerId="LiveId" clId="{02105D92-BAE5-4244-A35A-6EB77BD38863}" dt="2023-01-02T01:46:41.637" v="182" actId="20577"/>
        <pc:sldMkLst>
          <pc:docMk/>
          <pc:sldMk cId="3043156616" sldId="308"/>
        </pc:sldMkLst>
        <pc:spChg chg="del">
          <ac:chgData name="Sophia Stoltz" userId="12eafd4bfed68854" providerId="LiveId" clId="{02105D92-BAE5-4244-A35A-6EB77BD38863}" dt="2023-01-02T00:48:05.814" v="61" actId="478"/>
          <ac:spMkLst>
            <pc:docMk/>
            <pc:sldMk cId="3043156616" sldId="308"/>
            <ac:spMk id="2" creationId="{6A16430A-7CAD-ED62-B6C1-FC2401558B9B}"/>
          </ac:spMkLst>
        </pc:spChg>
        <pc:spChg chg="mod">
          <ac:chgData name="Sophia Stoltz" userId="12eafd4bfed68854" providerId="LiveId" clId="{02105D92-BAE5-4244-A35A-6EB77BD38863}" dt="2023-01-02T01:44:58.376" v="149"/>
          <ac:spMkLst>
            <pc:docMk/>
            <pc:sldMk cId="3043156616" sldId="308"/>
            <ac:spMk id="9" creationId="{C9D3E64C-3C9C-E0B8-BD16-0877D8336EEE}"/>
          </ac:spMkLst>
        </pc:spChg>
        <pc:spChg chg="mod">
          <ac:chgData name="Sophia Stoltz" userId="12eafd4bfed68854" providerId="LiveId" clId="{02105D92-BAE5-4244-A35A-6EB77BD38863}" dt="2023-01-02T01:45:23.908" v="153"/>
          <ac:spMkLst>
            <pc:docMk/>
            <pc:sldMk cId="3043156616" sldId="308"/>
            <ac:spMk id="10" creationId="{8CCDF405-6D50-1360-D614-23F054B64B56}"/>
          </ac:spMkLst>
        </pc:spChg>
        <pc:spChg chg="mod">
          <ac:chgData name="Sophia Stoltz" userId="12eafd4bfed68854" providerId="LiveId" clId="{02105D92-BAE5-4244-A35A-6EB77BD38863}" dt="2023-01-02T01:46:30.257" v="167" actId="1076"/>
          <ac:spMkLst>
            <pc:docMk/>
            <pc:sldMk cId="3043156616" sldId="308"/>
            <ac:spMk id="11" creationId="{62F62514-175B-3943-7E96-F3D3C18F3205}"/>
          </ac:spMkLst>
        </pc:spChg>
        <pc:spChg chg="mod">
          <ac:chgData name="Sophia Stoltz" userId="12eafd4bfed68854" providerId="LiveId" clId="{02105D92-BAE5-4244-A35A-6EB77BD38863}" dt="2023-01-02T01:46:41.637" v="182" actId="20577"/>
          <ac:spMkLst>
            <pc:docMk/>
            <pc:sldMk cId="3043156616" sldId="308"/>
            <ac:spMk id="12" creationId="{22A546BA-28EC-3D02-E5FD-B7E7D1294F54}"/>
          </ac:spMkLst>
        </pc:spChg>
        <pc:spChg chg="mod">
          <ac:chgData name="Sophia Stoltz" userId="12eafd4bfed68854" providerId="LiveId" clId="{02105D92-BAE5-4244-A35A-6EB77BD38863}" dt="2023-01-02T00:52:37.875" v="99" actId="20577"/>
          <ac:spMkLst>
            <pc:docMk/>
            <pc:sldMk cId="3043156616" sldId="308"/>
            <ac:spMk id="13" creationId="{36ED660F-1976-A2B7-B0A2-7852E3E34C9D}"/>
          </ac:spMkLst>
        </pc:spChg>
        <pc:spChg chg="del">
          <ac:chgData name="Sophia Stoltz" userId="12eafd4bfed68854" providerId="LiveId" clId="{02105D92-BAE5-4244-A35A-6EB77BD38863}" dt="2023-01-02T00:49:17.580" v="70" actId="478"/>
          <ac:spMkLst>
            <pc:docMk/>
            <pc:sldMk cId="3043156616" sldId="308"/>
            <ac:spMk id="14" creationId="{BBF30EA8-BBBB-5045-A7E7-475ADE920254}"/>
          </ac:spMkLst>
        </pc:spChg>
        <pc:spChg chg="mod">
          <ac:chgData name="Sophia Stoltz" userId="12eafd4bfed68854" providerId="LiveId" clId="{02105D92-BAE5-4244-A35A-6EB77BD38863}" dt="2023-01-02T01:46:05.026" v="161" actId="1076"/>
          <ac:spMkLst>
            <pc:docMk/>
            <pc:sldMk cId="3043156616" sldId="308"/>
            <ac:spMk id="15" creationId="{DDF13AB3-288D-5C8D-0543-841CED7085FB}"/>
          </ac:spMkLst>
        </pc:spChg>
        <pc:spChg chg="mod">
          <ac:chgData name="Sophia Stoltz" userId="12eafd4bfed68854" providerId="LiveId" clId="{02105D92-BAE5-4244-A35A-6EB77BD38863}" dt="2023-01-02T01:46:33.031" v="172" actId="20577"/>
          <ac:spMkLst>
            <pc:docMk/>
            <pc:sldMk cId="3043156616" sldId="308"/>
            <ac:spMk id="17" creationId="{29E5D965-B8AE-D0CD-9B5C-7E6BE3EC0200}"/>
          </ac:spMkLst>
        </pc:spChg>
        <pc:spChg chg="mod">
          <ac:chgData name="Sophia Stoltz" userId="12eafd4bfed68854" providerId="LiveId" clId="{02105D92-BAE5-4244-A35A-6EB77BD38863}" dt="2023-01-02T01:45:12.790" v="151"/>
          <ac:spMkLst>
            <pc:docMk/>
            <pc:sldMk cId="3043156616" sldId="308"/>
            <ac:spMk id="18" creationId="{9567A10B-CB30-E8BC-FCEF-BB6E736832E9}"/>
          </ac:spMkLst>
        </pc:spChg>
        <pc:spChg chg="mod">
          <ac:chgData name="Sophia Stoltz" userId="12eafd4bfed68854" providerId="LiveId" clId="{02105D92-BAE5-4244-A35A-6EB77BD38863}" dt="2023-01-02T01:45:39.210" v="156" actId="1076"/>
          <ac:spMkLst>
            <pc:docMk/>
            <pc:sldMk cId="3043156616" sldId="308"/>
            <ac:spMk id="19" creationId="{0CA6201A-2F3F-D91C-3870-F57CD900962C}"/>
          </ac:spMkLst>
        </pc:spChg>
        <pc:spChg chg="del mod">
          <ac:chgData name="Sophia Stoltz" userId="12eafd4bfed68854" providerId="LiveId" clId="{02105D92-BAE5-4244-A35A-6EB77BD38863}" dt="2023-01-02T00:50:24.192" v="79" actId="478"/>
          <ac:spMkLst>
            <pc:docMk/>
            <pc:sldMk cId="3043156616" sldId="308"/>
            <ac:spMk id="26" creationId="{9273D07D-DE77-808D-A56B-3222FC95136C}"/>
          </ac:spMkLst>
        </pc:spChg>
        <pc:spChg chg="add mod">
          <ac:chgData name="Sophia Stoltz" userId="12eafd4bfed68854" providerId="LiveId" clId="{02105D92-BAE5-4244-A35A-6EB77BD38863}" dt="2023-01-02T00:48:06.514" v="62"/>
          <ac:spMkLst>
            <pc:docMk/>
            <pc:sldMk cId="3043156616" sldId="308"/>
            <ac:spMk id="27" creationId="{5505B8F4-7278-5DFA-6B63-65FB830967F4}"/>
          </ac:spMkLst>
        </pc:spChg>
        <pc:spChg chg="add mod">
          <ac:chgData name="Sophia Stoltz" userId="12eafd4bfed68854" providerId="LiveId" clId="{02105D92-BAE5-4244-A35A-6EB77BD38863}" dt="2023-01-02T00:49:17.956" v="71"/>
          <ac:spMkLst>
            <pc:docMk/>
            <pc:sldMk cId="3043156616" sldId="308"/>
            <ac:spMk id="29" creationId="{10771B51-3A44-0371-FFBD-7E02612D8971}"/>
          </ac:spMkLst>
        </pc:spChg>
        <pc:spChg chg="add del mod">
          <ac:chgData name="Sophia Stoltz" userId="12eafd4bfed68854" providerId="LiveId" clId="{02105D92-BAE5-4244-A35A-6EB77BD38863}" dt="2023-01-02T00:49:36.444" v="75" actId="478"/>
          <ac:spMkLst>
            <pc:docMk/>
            <pc:sldMk cId="3043156616" sldId="308"/>
            <ac:spMk id="30" creationId="{7F64FB9A-B72D-7A34-3F8E-BE1C30B46955}"/>
          </ac:spMkLst>
        </pc:spChg>
        <pc:spChg chg="add mod">
          <ac:chgData name="Sophia Stoltz" userId="12eafd4bfed68854" providerId="LiveId" clId="{02105D92-BAE5-4244-A35A-6EB77BD38863}" dt="2023-01-02T00:51:18.895" v="85" actId="14100"/>
          <ac:spMkLst>
            <pc:docMk/>
            <pc:sldMk cId="3043156616" sldId="308"/>
            <ac:spMk id="31" creationId="{223C097D-DDE2-6B62-110F-363885E8F881}"/>
          </ac:spMkLst>
        </pc:spChg>
        <pc:spChg chg="add mod">
          <ac:chgData name="Sophia Stoltz" userId="12eafd4bfed68854" providerId="LiveId" clId="{02105D92-BAE5-4244-A35A-6EB77BD38863}" dt="2023-01-02T00:51:42.169" v="87" actId="1076"/>
          <ac:spMkLst>
            <pc:docMk/>
            <pc:sldMk cId="3043156616" sldId="308"/>
            <ac:spMk id="32" creationId="{2D276314-E296-E0CE-A687-95B3C96B25BE}"/>
          </ac:spMkLst>
        </pc:spChg>
        <pc:spChg chg="del">
          <ac:chgData name="Sophia Stoltz" userId="12eafd4bfed68854" providerId="LiveId" clId="{02105D92-BAE5-4244-A35A-6EB77BD38863}" dt="2023-01-02T00:49:17.580" v="70" actId="478"/>
          <ac:spMkLst>
            <pc:docMk/>
            <pc:sldMk cId="3043156616" sldId="308"/>
            <ac:spMk id="56" creationId="{5EF578FD-F354-3C47-C513-CE8C3ABE8CBF}"/>
          </ac:spMkLst>
        </pc:spChg>
        <pc:picChg chg="del">
          <ac:chgData name="Sophia Stoltz" userId="12eafd4bfed68854" providerId="LiveId" clId="{02105D92-BAE5-4244-A35A-6EB77BD38863}" dt="2023-01-02T00:49:17.580" v="70" actId="478"/>
          <ac:picMkLst>
            <pc:docMk/>
            <pc:sldMk cId="3043156616" sldId="308"/>
            <ac:picMk id="16" creationId="{AE266054-BD92-FD44-818E-4862F7E9911F}"/>
          </ac:picMkLst>
        </pc:picChg>
        <pc:picChg chg="add mod">
          <ac:chgData name="Sophia Stoltz" userId="12eafd4bfed68854" providerId="LiveId" clId="{02105D92-BAE5-4244-A35A-6EB77BD38863}" dt="2023-01-02T00:49:17.956" v="71"/>
          <ac:picMkLst>
            <pc:docMk/>
            <pc:sldMk cId="3043156616" sldId="308"/>
            <ac:picMk id="28" creationId="{AA6184C5-1CCE-74EF-19E9-3F4201217DA2}"/>
          </ac:picMkLst>
        </pc:picChg>
        <pc:picChg chg="mod">
          <ac:chgData name="Sophia Stoltz" userId="12eafd4bfed68854" providerId="LiveId" clId="{02105D92-BAE5-4244-A35A-6EB77BD38863}" dt="2023-01-02T00:49:52.455" v="78" actId="1076"/>
          <ac:picMkLst>
            <pc:docMk/>
            <pc:sldMk cId="3043156616" sldId="308"/>
            <ac:picMk id="3076" creationId="{C6812C34-7DC2-3B76-A891-15DE595FF467}"/>
          </ac:picMkLst>
        </pc:picChg>
      </pc:sldChg>
      <pc:sldChg chg="modSp mod">
        <pc:chgData name="Sophia Stoltz" userId="12eafd4bfed68854" providerId="LiveId" clId="{02105D92-BAE5-4244-A35A-6EB77BD38863}" dt="2023-01-02T02:10:50.062" v="592" actId="313"/>
        <pc:sldMkLst>
          <pc:docMk/>
          <pc:sldMk cId="17505661" sldId="310"/>
        </pc:sldMkLst>
        <pc:spChg chg="mod">
          <ac:chgData name="Sophia Stoltz" userId="12eafd4bfed68854" providerId="LiveId" clId="{02105D92-BAE5-4244-A35A-6EB77BD38863}" dt="2023-01-02T02:10:50.062" v="592" actId="313"/>
          <ac:spMkLst>
            <pc:docMk/>
            <pc:sldMk cId="17505661" sldId="310"/>
            <ac:spMk id="3" creationId="{AFDC7D31-C5B5-3048-8298-6BDA8F1AFF20}"/>
          </ac:spMkLst>
        </pc:spChg>
      </pc:sldChg>
      <pc:sldChg chg="modSp mod">
        <pc:chgData name="Sophia Stoltz" userId="12eafd4bfed68854" providerId="LiveId" clId="{02105D92-BAE5-4244-A35A-6EB77BD38863}" dt="2023-01-02T02:11:38.200" v="593" actId="20577"/>
        <pc:sldMkLst>
          <pc:docMk/>
          <pc:sldMk cId="1468210741" sldId="311"/>
        </pc:sldMkLst>
        <pc:spChg chg="mod">
          <ac:chgData name="Sophia Stoltz" userId="12eafd4bfed68854" providerId="LiveId" clId="{02105D92-BAE5-4244-A35A-6EB77BD38863}" dt="2023-01-02T02:11:38.200" v="593" actId="20577"/>
          <ac:spMkLst>
            <pc:docMk/>
            <pc:sldMk cId="1468210741" sldId="311"/>
            <ac:spMk id="3" creationId="{AFDC7D31-C5B5-3048-8298-6BDA8F1AFF20}"/>
          </ac:spMkLst>
        </pc:spChg>
      </pc:sldChg>
      <pc:sldChg chg="modSp mod">
        <pc:chgData name="Sophia Stoltz" userId="12eafd4bfed68854" providerId="LiveId" clId="{02105D92-BAE5-4244-A35A-6EB77BD38863}" dt="2023-01-02T02:32:10.982" v="791" actId="790"/>
        <pc:sldMkLst>
          <pc:docMk/>
          <pc:sldMk cId="225546297" sldId="312"/>
        </pc:sldMkLst>
        <pc:spChg chg="mod">
          <ac:chgData name="Sophia Stoltz" userId="12eafd4bfed68854" providerId="LiveId" clId="{02105D92-BAE5-4244-A35A-6EB77BD38863}" dt="2023-01-02T02:32:10.982" v="791" actId="790"/>
          <ac:spMkLst>
            <pc:docMk/>
            <pc:sldMk cId="225546297" sldId="312"/>
            <ac:spMk id="3" creationId="{AFDC7D31-C5B5-3048-8298-6BDA8F1AFF20}"/>
          </ac:spMkLst>
        </pc:spChg>
      </pc:sldChg>
      <pc:sldChg chg="modSp mod">
        <pc:chgData name="Sophia Stoltz" userId="12eafd4bfed68854" providerId="LiveId" clId="{02105D92-BAE5-4244-A35A-6EB77BD38863}" dt="2023-01-02T02:19:17.642" v="677" actId="313"/>
        <pc:sldMkLst>
          <pc:docMk/>
          <pc:sldMk cId="3460405573" sldId="319"/>
        </pc:sldMkLst>
        <pc:spChg chg="mod">
          <ac:chgData name="Sophia Stoltz" userId="12eafd4bfed68854" providerId="LiveId" clId="{02105D92-BAE5-4244-A35A-6EB77BD38863}" dt="2023-01-02T02:19:17.642" v="677" actId="313"/>
          <ac:spMkLst>
            <pc:docMk/>
            <pc:sldMk cId="3460405573" sldId="319"/>
            <ac:spMk id="3" creationId="{B047A92C-125F-20F0-7C56-295CA85CCECB}"/>
          </ac:spMkLst>
        </pc:spChg>
      </pc:sldChg>
      <pc:sldChg chg="modSp mod">
        <pc:chgData name="Sophia Stoltz" userId="12eafd4bfed68854" providerId="LiveId" clId="{02105D92-BAE5-4244-A35A-6EB77BD38863}" dt="2023-01-02T02:32:34.260" v="792" actId="790"/>
        <pc:sldMkLst>
          <pc:docMk/>
          <pc:sldMk cId="4115630698" sldId="320"/>
        </pc:sldMkLst>
        <pc:spChg chg="mod">
          <ac:chgData name="Sophia Stoltz" userId="12eafd4bfed68854" providerId="LiveId" clId="{02105D92-BAE5-4244-A35A-6EB77BD38863}" dt="2023-01-02T02:32:34.260" v="792" actId="790"/>
          <ac:spMkLst>
            <pc:docMk/>
            <pc:sldMk cId="4115630698" sldId="320"/>
            <ac:spMk id="3" creationId="{6D8CA5F9-9F64-834D-B025-0D025F2F76A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7DC1A-CF56-6E47-8807-3614ACA13D93}" type="datetimeFigureOut">
              <a:rPr lang="en-US" smtClean="0"/>
              <a:t>2/28/23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31142-9FFC-4F47-B4A2-F000D3CDE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99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531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290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025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611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714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Tyrannosaurus rex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Velociraptor </a:t>
            </a:r>
            <a:r>
              <a:rPr lang="en-US" i="1" dirty="0" err="1"/>
              <a:t>mongoliensis</a:t>
            </a:r>
            <a:endParaRPr lang="en-US" i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80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98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103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640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7826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Hopefully someone gets these ones, but can highlight that the chickadee is the official bird of Guelph, and the Loon is Ontario’s provincial bird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170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7946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252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945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932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269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B31142-9FFC-4F47-B4A2-F000D3CDE3A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825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297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475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439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077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572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08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125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01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92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7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06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63070-5D48-0840-96E5-90AD824ABC30}" type="datetimeFigureOut">
              <a:rPr lang="en-US" smtClean="0"/>
              <a:t>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9095F-10F3-E847-AE5B-EBCFD516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0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image" Target="../media/image6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0.png"/><Relationship Id="rId20" Type="http://schemas.openxmlformats.org/officeDocument/2006/relationships/hyperlink" Target="https://academy.allaboutbirds.org/features/birdanatom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image" Target="../media/image6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blog.nwf.org/2017/09/11-tips-to-keep-your-indoor-cat-happy/" TargetMode="External"/><Relationship Id="rId3" Type="http://schemas.openxmlformats.org/officeDocument/2006/relationships/hyperlink" Target="https://flap.org/" TargetMode="External"/><Relationship Id="rId7" Type="http://schemas.openxmlformats.org/officeDocument/2006/relationships/image" Target="../media/image43.jpe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11" Type="http://schemas.openxmlformats.org/officeDocument/2006/relationships/image" Target="../media/image18.png"/><Relationship Id="rId5" Type="http://schemas.openxmlformats.org/officeDocument/2006/relationships/image" Target="../media/image6.png"/><Relationship Id="rId10" Type="http://schemas.openxmlformats.org/officeDocument/2006/relationships/image" Target="../media/image17.png"/><Relationship Id="rId4" Type="http://schemas.openxmlformats.org/officeDocument/2006/relationships/hyperlink" Target="https://www.audubon.org/lights-out-program" TargetMode="External"/><Relationship Id="rId9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llaboutbirds.org/cam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1B032-7F5D-684A-A8E7-0875A809F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45810"/>
            <a:ext cx="9144000" cy="1355750"/>
          </a:xfrm>
        </p:spPr>
        <p:txBody>
          <a:bodyPr>
            <a:normAutofit fontScale="90000"/>
          </a:bodyPr>
          <a:lstStyle/>
          <a:p>
            <a:pPr algn="l"/>
            <a:r>
              <a:rPr lang="fr-FR" sz="5400" dirty="0"/>
              <a:t>Apprenons à connaître les oiseaux</a:t>
            </a:r>
            <a:r>
              <a:rPr lang="en-US" sz="5400" dirty="0"/>
              <a:t>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54593-885B-8847-9D0D-1F156F6E1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8517"/>
            <a:ext cx="9144000" cy="6204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2000" dirty="0"/>
              <a:t>Bird Safe Guelph – </a:t>
            </a:r>
            <a:r>
              <a:rPr lang="en-US" sz="2000" dirty="0" err="1"/>
              <a:t>Programme</a:t>
            </a:r>
            <a:r>
              <a:rPr lang="en-US" sz="2000" dirty="0"/>
              <a:t> </a:t>
            </a:r>
            <a:r>
              <a:rPr lang="fr-CA" sz="2000" dirty="0"/>
              <a:t>d’école</a:t>
            </a:r>
            <a:r>
              <a:rPr lang="en-US" sz="2000" dirty="0"/>
              <a:t> </a:t>
            </a:r>
          </a:p>
          <a:p>
            <a:pPr algn="l"/>
            <a:r>
              <a:rPr lang="en-US" sz="2000" dirty="0"/>
              <a:t>Maternelle-2</a:t>
            </a:r>
            <a:r>
              <a:rPr lang="en-US" sz="2000" baseline="30000" dirty="0"/>
              <a:t>ième</a:t>
            </a:r>
            <a:r>
              <a:rPr lang="en-US" sz="2000" dirty="0"/>
              <a:t> </a:t>
            </a:r>
            <a:r>
              <a:rPr lang="en-US" sz="2000" dirty="0" err="1"/>
              <a:t>année</a:t>
            </a:r>
            <a:r>
              <a:rPr lang="en-US" sz="2000" dirty="0"/>
              <a:t> </a:t>
            </a:r>
          </a:p>
        </p:txBody>
      </p:sp>
      <p:pic>
        <p:nvPicPr>
          <p:cNvPr id="29704" name="Picture 8" descr="Hooded Merganser Overview, All About Birds, Cornell Lab of Ornithology">
            <a:extLst>
              <a:ext uri="{FF2B5EF4-FFF2-40B4-BE49-F238E27FC236}">
                <a16:creationId xmlns:a16="http://schemas.microsoft.com/office/drawing/2014/main" id="{A714EA22-8468-2041-AD40-F143562E11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1" r="2" b="1496"/>
          <a:stretch/>
        </p:blipFill>
        <p:spPr bwMode="auto">
          <a:xfrm>
            <a:off x="20" y="-6956"/>
            <a:ext cx="4475120" cy="2517810"/>
          </a:xfrm>
          <a:custGeom>
            <a:avLst/>
            <a:gdLst/>
            <a:ahLst/>
            <a:cxnLst/>
            <a:rect l="l" t="t" r="r" b="b"/>
            <a:pathLst>
              <a:path w="4475140" h="2130473">
                <a:moveTo>
                  <a:pt x="0" y="0"/>
                </a:moveTo>
                <a:lnTo>
                  <a:pt x="1074821" y="0"/>
                </a:lnTo>
                <a:lnTo>
                  <a:pt x="1074821" y="239"/>
                </a:lnTo>
                <a:lnTo>
                  <a:pt x="4475140" y="239"/>
                </a:lnTo>
                <a:lnTo>
                  <a:pt x="3488563" y="2130473"/>
                </a:lnTo>
                <a:lnTo>
                  <a:pt x="0" y="213047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2" name="Picture 6" descr="Eastern Screech-Owl Identification, All About Birds, Cornell Lab of  Ornithology">
            <a:extLst>
              <a:ext uri="{FF2B5EF4-FFF2-40B4-BE49-F238E27FC236}">
                <a16:creationId xmlns:a16="http://schemas.microsoft.com/office/drawing/2014/main" id="{33867F5A-9481-FB4A-B117-96AD6C635F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b="21856"/>
          <a:stretch/>
        </p:blipFill>
        <p:spPr bwMode="auto">
          <a:xfrm>
            <a:off x="7716860" y="4347146"/>
            <a:ext cx="4475140" cy="2510854"/>
          </a:xfrm>
          <a:custGeom>
            <a:avLst/>
            <a:gdLst/>
            <a:ahLst/>
            <a:cxnLst/>
            <a:rect l="l" t="t" r="r" b="b"/>
            <a:pathLst>
              <a:path w="4475140" h="2174680">
                <a:moveTo>
                  <a:pt x="1006941" y="0"/>
                </a:moveTo>
                <a:lnTo>
                  <a:pt x="4475140" y="0"/>
                </a:lnTo>
                <a:lnTo>
                  <a:pt x="4475140" y="2174680"/>
                </a:lnTo>
                <a:lnTo>
                  <a:pt x="3400319" y="2174680"/>
                </a:lnTo>
                <a:lnTo>
                  <a:pt x="3400319" y="2174202"/>
                </a:lnTo>
                <a:lnTo>
                  <a:pt x="0" y="217420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Black-capped Chickadee | Audubon Field Guide">
            <a:extLst>
              <a:ext uri="{FF2B5EF4-FFF2-40B4-BE49-F238E27FC236}">
                <a16:creationId xmlns:a16="http://schemas.microsoft.com/office/drawing/2014/main" id="{5F3C7110-A1E5-0B4D-A24C-B06E061437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57" r="-2" b="35789"/>
          <a:stretch/>
        </p:blipFill>
        <p:spPr bwMode="auto">
          <a:xfrm>
            <a:off x="20" y="4347146"/>
            <a:ext cx="8563356" cy="2510852"/>
          </a:xfrm>
          <a:custGeom>
            <a:avLst/>
            <a:gdLst/>
            <a:ahLst/>
            <a:cxnLst/>
            <a:rect l="l" t="t" r="r" b="b"/>
            <a:pathLst>
              <a:path w="8563376" h="2175160">
                <a:moveTo>
                  <a:pt x="0" y="0"/>
                </a:moveTo>
                <a:lnTo>
                  <a:pt x="8563376" y="0"/>
                </a:lnTo>
                <a:lnTo>
                  <a:pt x="7555992" y="2175160"/>
                </a:lnTo>
                <a:lnTo>
                  <a:pt x="0" y="217516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74E75E-99AE-984E-946D-76678F5504DC}"/>
              </a:ext>
            </a:extLst>
          </p:cNvPr>
          <p:cNvSpPr txBox="1"/>
          <p:nvPr/>
        </p:nvSpPr>
        <p:spPr>
          <a:xfrm>
            <a:off x="0" y="2264634"/>
            <a:ext cx="11865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Photo: Jason Major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254730-EF2B-2E40-9F0D-AF9DA40BC194}"/>
              </a:ext>
            </a:extLst>
          </p:cNvPr>
          <p:cNvSpPr txBox="1"/>
          <p:nvPr/>
        </p:nvSpPr>
        <p:spPr>
          <a:xfrm>
            <a:off x="0" y="6611777"/>
            <a:ext cx="13885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Photo: Mick Thompson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8057C8-7EE0-9049-B221-C0CF2759C2D0}"/>
              </a:ext>
            </a:extLst>
          </p:cNvPr>
          <p:cNvSpPr txBox="1"/>
          <p:nvPr/>
        </p:nvSpPr>
        <p:spPr>
          <a:xfrm>
            <a:off x="10803458" y="6611779"/>
            <a:ext cx="14093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Dean Anderson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D0C939-FE15-1AC0-CE78-1A956C2FC2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1698" y="-218906"/>
            <a:ext cx="7772400" cy="331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91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 err="1"/>
              <a:t>Qu'est-ce</a:t>
            </a:r>
            <a:r>
              <a:rPr lang="en-US" sz="5400" dirty="0"/>
              <a:t> que les </a:t>
            </a:r>
            <a:r>
              <a:rPr lang="en-US" sz="5400" dirty="0" err="1"/>
              <a:t>oiseaux</a:t>
            </a:r>
            <a:r>
              <a:rPr lang="en-US" sz="5400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fr-FR" sz="2200" dirty="0"/>
              <a:t>Quels sont les mots qui leur viennent à l'esprit lorsqu'ils pensent aux oiseaux?</a:t>
            </a:r>
            <a:endParaRPr lang="en-US" sz="2200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B65ABEFB-5545-4944-AED6-B02889E110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4" r="20257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89B2DC-91D3-974E-B810-87B78AD5E92B}"/>
              </a:ext>
            </a:extLst>
          </p:cNvPr>
          <p:cNvSpPr txBox="1"/>
          <p:nvPr/>
        </p:nvSpPr>
        <p:spPr>
          <a:xfrm>
            <a:off x="10308770" y="6334770"/>
            <a:ext cx="21832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Cardinal rouge</a:t>
            </a:r>
          </a:p>
          <a:p>
            <a:r>
              <a:rPr lang="en-CA" sz="1000" dirty="0"/>
              <a:t>Photo: Carole Wiley/Audubon</a:t>
            </a:r>
            <a:endParaRPr lang="en-US" sz="1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1B5362-1E6B-1C48-916C-79B8B5D2E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282210"/>
            <a:ext cx="4095072" cy="38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35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ock Pigeon | Celebrate Urban Birds">
            <a:extLst>
              <a:ext uri="{FF2B5EF4-FFF2-40B4-BE49-F238E27FC236}">
                <a16:creationId xmlns:a16="http://schemas.microsoft.com/office/drawing/2014/main" id="{C6812C34-7DC2-3B76-A891-15DE595FF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90" y="906113"/>
            <a:ext cx="5743795" cy="574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E266054-BD92-FD44-818E-4862F7E99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618" y="1375224"/>
            <a:ext cx="4095072" cy="380037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BBF30EA8-BBBB-5045-A7E7-475ADE920254}"/>
              </a:ext>
            </a:extLst>
          </p:cNvPr>
          <p:cNvSpPr txBox="1">
            <a:spLocks/>
          </p:cNvSpPr>
          <p:nvPr/>
        </p:nvSpPr>
        <p:spPr>
          <a:xfrm>
            <a:off x="462698" y="142581"/>
            <a:ext cx="3708911" cy="13737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dirty="0" err="1"/>
              <a:t>Qu'est-ce</a:t>
            </a:r>
            <a:r>
              <a:rPr lang="en-US" sz="4400" dirty="0"/>
              <a:t> que les </a:t>
            </a:r>
            <a:r>
              <a:rPr lang="en-US" sz="4400" dirty="0" err="1"/>
              <a:t>oiseaux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EF578FD-F354-3C47-C513-CE8C3ABE8CBF}"/>
              </a:ext>
            </a:extLst>
          </p:cNvPr>
          <p:cNvSpPr txBox="1"/>
          <p:nvPr/>
        </p:nvSpPr>
        <p:spPr>
          <a:xfrm>
            <a:off x="273371" y="1841274"/>
            <a:ext cx="3708911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400" b="1" dirty="0"/>
              <a:t>Quelles</a:t>
            </a:r>
            <a:r>
              <a:rPr lang="en-US" sz="2400" b="1" dirty="0"/>
              <a:t> </a:t>
            </a:r>
            <a:r>
              <a:rPr lang="fr-FR" sz="2400" b="1" dirty="0"/>
              <a:t>sont les 6 caractéristiques déterminantes des oiseaux</a:t>
            </a:r>
            <a:r>
              <a:rPr lang="en-US" sz="2400" b="1" dirty="0"/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3B201B-2137-4480-B77A-321CD39F2683}"/>
              </a:ext>
            </a:extLst>
          </p:cNvPr>
          <p:cNvSpPr txBox="1"/>
          <p:nvPr/>
        </p:nvSpPr>
        <p:spPr>
          <a:xfrm>
            <a:off x="797346" y="6065133"/>
            <a:ext cx="19678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Pigeon </a:t>
            </a:r>
            <a:r>
              <a:rPr lang="en-US" dirty="0" err="1"/>
              <a:t>Biset</a:t>
            </a:r>
            <a:endParaRPr lang="en-US" dirty="0"/>
          </a:p>
          <a:p>
            <a:r>
              <a:rPr lang="en-US" sz="1400" dirty="0"/>
              <a:t>Art par Liz Clayton Fuller</a:t>
            </a:r>
          </a:p>
        </p:txBody>
      </p:sp>
    </p:spTree>
    <p:extLst>
      <p:ext uri="{BB962C8B-B14F-4D97-AF65-F5344CB8AC3E}">
        <p14:creationId xmlns:p14="http://schemas.microsoft.com/office/powerpoint/2010/main" val="943483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ock Pigeon | Celebrate Urban Birds">
            <a:extLst>
              <a:ext uri="{FF2B5EF4-FFF2-40B4-BE49-F238E27FC236}">
                <a16:creationId xmlns:a16="http://schemas.microsoft.com/office/drawing/2014/main" id="{C6812C34-7DC2-3B76-A891-15DE595FF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90" y="906113"/>
            <a:ext cx="5743795" cy="574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Bird wing shape is driven by environment and behavior • Earth.com">
            <a:extLst>
              <a:ext uri="{FF2B5EF4-FFF2-40B4-BE49-F238E27FC236}">
                <a16:creationId xmlns:a16="http://schemas.microsoft.com/office/drawing/2014/main" id="{D5E86EB0-6051-585C-FFC2-A75E8C3935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9" t="7167" r="16704" b="46468"/>
          <a:stretch/>
        </p:blipFill>
        <p:spPr bwMode="auto">
          <a:xfrm>
            <a:off x="6200017" y="214633"/>
            <a:ext cx="153631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TIME for Kids | Types of Beaks">
            <a:extLst>
              <a:ext uri="{FF2B5EF4-FFF2-40B4-BE49-F238E27FC236}">
                <a16:creationId xmlns:a16="http://schemas.microsoft.com/office/drawing/2014/main" id="{17389D4C-E0D2-89BA-DE49-24A468BE29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9" t="6860" r="36805" b="5559"/>
          <a:stretch/>
        </p:blipFill>
        <p:spPr bwMode="auto">
          <a:xfrm>
            <a:off x="6193856" y="2303058"/>
            <a:ext cx="1537788" cy="1538371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moire | Feather, Blue aesthetic, Blue bird">
            <a:extLst>
              <a:ext uri="{FF2B5EF4-FFF2-40B4-BE49-F238E27FC236}">
                <a16:creationId xmlns:a16="http://schemas.microsoft.com/office/drawing/2014/main" id="{23A474F7-D21E-5AEC-A1D7-431062878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2624">
            <a:off x="10402249" y="4651770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Why Do Birds Have Hollow Bones? It's Not to Make Them Lighter | Nature and  Wildlife | Discovery">
            <a:extLst>
              <a:ext uri="{FF2B5EF4-FFF2-40B4-BE49-F238E27FC236}">
                <a16:creationId xmlns:a16="http://schemas.microsoft.com/office/drawing/2014/main" id="{9A1709CF-168D-9965-F0D1-9DAA750FF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94"/>
          <a:stretch/>
        </p:blipFill>
        <p:spPr bwMode="auto">
          <a:xfrm>
            <a:off x="10406514" y="2303058"/>
            <a:ext cx="1537296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Warm-blooded - Wikipedia">
            <a:extLst>
              <a:ext uri="{FF2B5EF4-FFF2-40B4-BE49-F238E27FC236}">
                <a16:creationId xmlns:a16="http://schemas.microsoft.com/office/drawing/2014/main" id="{54B4F2CB-D213-84DD-E9F6-6EED540AD9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" t="8027" r="46736" b="4182"/>
          <a:stretch/>
        </p:blipFill>
        <p:spPr bwMode="auto">
          <a:xfrm>
            <a:off x="8293399" y="192540"/>
            <a:ext cx="1542426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497EE11A-DC75-9D52-AF09-CCFF98C16D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0" t="12930" r="17733" b="4397"/>
          <a:stretch/>
        </p:blipFill>
        <p:spPr bwMode="auto">
          <a:xfrm>
            <a:off x="6194362" y="4651770"/>
            <a:ext cx="1537282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D3E64C-3C9C-E0B8-BD16-0877D8336EEE}"/>
              </a:ext>
            </a:extLst>
          </p:cNvPr>
          <p:cNvSpPr txBox="1"/>
          <p:nvPr/>
        </p:nvSpPr>
        <p:spPr>
          <a:xfrm>
            <a:off x="6464466" y="1693730"/>
            <a:ext cx="800219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Ailes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CDF405-6D50-1360-D614-23F054B64B56}"/>
              </a:ext>
            </a:extLst>
          </p:cNvPr>
          <p:cNvSpPr txBox="1"/>
          <p:nvPr/>
        </p:nvSpPr>
        <p:spPr>
          <a:xfrm>
            <a:off x="6484182" y="3880497"/>
            <a:ext cx="764953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err="1"/>
              <a:t>Becs</a:t>
            </a:r>
            <a:endParaRPr lang="en-US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F62514-175B-3943-7E96-F3D3C18F3205}"/>
              </a:ext>
            </a:extLst>
          </p:cNvPr>
          <p:cNvSpPr txBox="1"/>
          <p:nvPr/>
        </p:nvSpPr>
        <p:spPr>
          <a:xfrm>
            <a:off x="5463499" y="6276096"/>
            <a:ext cx="2962532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Oeufs à </a:t>
            </a:r>
            <a:r>
              <a:rPr lang="fr-CA" sz="2400" b="1" dirty="0"/>
              <a:t>Coque</a:t>
            </a:r>
            <a:r>
              <a:rPr lang="en-US" sz="2400" b="1" dirty="0"/>
              <a:t> Dure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A546BA-28EC-3D02-E5FD-B7E7D1294F54}"/>
              </a:ext>
            </a:extLst>
          </p:cNvPr>
          <p:cNvSpPr txBox="1"/>
          <p:nvPr/>
        </p:nvSpPr>
        <p:spPr>
          <a:xfrm>
            <a:off x="10300838" y="6259408"/>
            <a:ext cx="1832361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Plumes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ED660F-1976-A2B7-B0A2-7852E3E34C9D}"/>
              </a:ext>
            </a:extLst>
          </p:cNvPr>
          <p:cNvSpPr txBox="1"/>
          <p:nvPr/>
        </p:nvSpPr>
        <p:spPr>
          <a:xfrm>
            <a:off x="7997460" y="1706547"/>
            <a:ext cx="2134304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À Sang </a:t>
            </a:r>
            <a:r>
              <a:rPr lang="en-US" sz="2400" b="1" dirty="0" err="1"/>
              <a:t>Chaud</a:t>
            </a:r>
            <a:endParaRPr lang="en-US" sz="2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F13AB3-288D-5C8D-0543-841CED7085FB}"/>
              </a:ext>
            </a:extLst>
          </p:cNvPr>
          <p:cNvSpPr txBox="1"/>
          <p:nvPr/>
        </p:nvSpPr>
        <p:spPr>
          <a:xfrm>
            <a:off x="10073454" y="3853445"/>
            <a:ext cx="2287128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/>
              <a:t>Os</a:t>
            </a:r>
            <a:r>
              <a:rPr lang="en-US" sz="2400" b="1" dirty="0"/>
              <a:t> </a:t>
            </a:r>
            <a:r>
              <a:rPr lang="en-US" sz="2400" b="1" dirty="0" err="1"/>
              <a:t>Légers</a:t>
            </a:r>
            <a:endParaRPr lang="en-US" sz="2400" b="1" dirty="0"/>
          </a:p>
        </p:txBody>
      </p:sp>
      <p:pic>
        <p:nvPicPr>
          <p:cNvPr id="1028" name="Picture 4" descr="Is That Fur Real or Fake? | Born Free USA">
            <a:extLst>
              <a:ext uri="{FF2B5EF4-FFF2-40B4-BE49-F238E27FC236}">
                <a16:creationId xmlns:a16="http://schemas.microsoft.com/office/drawing/2014/main" id="{D2658777-8A6B-6DC3-541D-05D35E026A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4" t="28861" r="41940" b="39263"/>
          <a:stretch/>
        </p:blipFill>
        <p:spPr bwMode="auto">
          <a:xfrm>
            <a:off x="10263948" y="136927"/>
            <a:ext cx="1537788" cy="1538371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Are Teeth Made Of? and 10 other facts about teeth">
            <a:extLst>
              <a:ext uri="{FF2B5EF4-FFF2-40B4-BE49-F238E27FC236}">
                <a16:creationId xmlns:a16="http://schemas.microsoft.com/office/drawing/2014/main" id="{98659B7F-55E3-2752-4CF1-92305F78DACD}"/>
              </a:ext>
            </a:extLst>
          </p:cNvPr>
          <p:cNvPicPr>
            <a:picLocks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 t="16670" r="31620" b="16283"/>
          <a:stretch/>
        </p:blipFill>
        <p:spPr bwMode="auto">
          <a:xfrm>
            <a:off x="8278334" y="4651770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9E5D965-B8AE-D0CD-9B5C-7E6BE3EC0200}"/>
              </a:ext>
            </a:extLst>
          </p:cNvPr>
          <p:cNvSpPr txBox="1"/>
          <p:nvPr/>
        </p:nvSpPr>
        <p:spPr>
          <a:xfrm>
            <a:off x="8622037" y="6256689"/>
            <a:ext cx="927177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Dents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67A10B-CB30-E8BC-FCEF-BB6E736832E9}"/>
              </a:ext>
            </a:extLst>
          </p:cNvPr>
          <p:cNvSpPr txBox="1"/>
          <p:nvPr/>
        </p:nvSpPr>
        <p:spPr>
          <a:xfrm>
            <a:off x="10786280" y="1706547"/>
            <a:ext cx="782458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err="1"/>
              <a:t>Poils</a:t>
            </a:r>
            <a:endParaRPr lang="en-US" sz="2400" b="1" dirty="0"/>
          </a:p>
        </p:txBody>
      </p:sp>
      <p:pic>
        <p:nvPicPr>
          <p:cNvPr id="1032" name="Picture 8" descr="How are gills made more effective than the lungs at obtaining oxygen? -  Quora">
            <a:extLst>
              <a:ext uri="{FF2B5EF4-FFF2-40B4-BE49-F238E27FC236}">
                <a16:creationId xmlns:a16="http://schemas.microsoft.com/office/drawing/2014/main" id="{84878E69-B183-2093-F8C8-8A97BCE3AD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4" t="10097" r="28586" b="12660"/>
          <a:stretch/>
        </p:blipFill>
        <p:spPr bwMode="auto">
          <a:xfrm>
            <a:off x="8278334" y="2303058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CA6201A-2F3F-D91C-3870-F57CD900962C}"/>
              </a:ext>
            </a:extLst>
          </p:cNvPr>
          <p:cNvSpPr txBox="1"/>
          <p:nvPr/>
        </p:nvSpPr>
        <p:spPr>
          <a:xfrm>
            <a:off x="8304006" y="3894013"/>
            <a:ext cx="1425070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err="1"/>
              <a:t>Branchies</a:t>
            </a:r>
            <a:endParaRPr lang="en-US" sz="2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E44B4C-282A-B5AB-9E07-3BC64BE6EFF2}"/>
              </a:ext>
            </a:extLst>
          </p:cNvPr>
          <p:cNvSpPr txBox="1"/>
          <p:nvPr/>
        </p:nvSpPr>
        <p:spPr>
          <a:xfrm>
            <a:off x="797346" y="6065133"/>
            <a:ext cx="19678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Pigeon </a:t>
            </a:r>
            <a:r>
              <a:rPr lang="en-US" dirty="0" err="1"/>
              <a:t>Biset</a:t>
            </a:r>
            <a:endParaRPr lang="en-US" dirty="0"/>
          </a:p>
          <a:p>
            <a:r>
              <a:rPr lang="en-US" sz="1400" dirty="0"/>
              <a:t>Art par Liz Clayton Fuller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F68C798-75E0-9587-F9BD-31B3F984077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9618" y="1375224"/>
            <a:ext cx="4095072" cy="380037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CBD200A0-6ED6-73A5-B736-C2A71245E3B6}"/>
              </a:ext>
            </a:extLst>
          </p:cNvPr>
          <p:cNvSpPr txBox="1">
            <a:spLocks/>
          </p:cNvSpPr>
          <p:nvPr/>
        </p:nvSpPr>
        <p:spPr>
          <a:xfrm>
            <a:off x="462698" y="142581"/>
            <a:ext cx="3708911" cy="13737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dirty="0" err="1"/>
              <a:t>Qu'est-ce</a:t>
            </a:r>
            <a:r>
              <a:rPr lang="en-US" sz="4400" dirty="0"/>
              <a:t> que les </a:t>
            </a:r>
            <a:r>
              <a:rPr lang="en-US" sz="4400" dirty="0" err="1"/>
              <a:t>oiseaux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374531-5E4B-86FB-E697-66C8BF72B43E}"/>
              </a:ext>
            </a:extLst>
          </p:cNvPr>
          <p:cNvSpPr txBox="1"/>
          <p:nvPr/>
        </p:nvSpPr>
        <p:spPr>
          <a:xfrm>
            <a:off x="273371" y="1841274"/>
            <a:ext cx="3708911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400" b="1" dirty="0"/>
              <a:t>Quelles</a:t>
            </a:r>
            <a:r>
              <a:rPr lang="en-US" sz="2400" b="1" dirty="0"/>
              <a:t> </a:t>
            </a:r>
            <a:r>
              <a:rPr lang="fr-FR" sz="2400" b="1" dirty="0"/>
              <a:t>sont les 6 caractéristiques déterminantes des oiseaux</a:t>
            </a:r>
            <a:r>
              <a:rPr lang="en-US" sz="24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63157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ock Pigeon | Celebrate Urban Birds">
            <a:extLst>
              <a:ext uri="{FF2B5EF4-FFF2-40B4-BE49-F238E27FC236}">
                <a16:creationId xmlns:a16="http://schemas.microsoft.com/office/drawing/2014/main" id="{C6812C34-7DC2-3B76-A891-15DE595FF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90" y="906113"/>
            <a:ext cx="5743795" cy="574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Bird wing shape is driven by environment and behavior • Earth.com">
            <a:extLst>
              <a:ext uri="{FF2B5EF4-FFF2-40B4-BE49-F238E27FC236}">
                <a16:creationId xmlns:a16="http://schemas.microsoft.com/office/drawing/2014/main" id="{D5E86EB0-6051-585C-FFC2-A75E8C3935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9" t="7167" r="16704" b="46468"/>
          <a:stretch/>
        </p:blipFill>
        <p:spPr bwMode="auto">
          <a:xfrm>
            <a:off x="6200017" y="214633"/>
            <a:ext cx="153631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TIME for Kids | Types of Beaks">
            <a:extLst>
              <a:ext uri="{FF2B5EF4-FFF2-40B4-BE49-F238E27FC236}">
                <a16:creationId xmlns:a16="http://schemas.microsoft.com/office/drawing/2014/main" id="{17389D4C-E0D2-89BA-DE49-24A468BE29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9" t="6860" r="36805" b="5559"/>
          <a:stretch/>
        </p:blipFill>
        <p:spPr bwMode="auto">
          <a:xfrm>
            <a:off x="6193856" y="2303058"/>
            <a:ext cx="1537788" cy="1538371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moire | Feather, Blue aesthetic, Blue bird">
            <a:extLst>
              <a:ext uri="{FF2B5EF4-FFF2-40B4-BE49-F238E27FC236}">
                <a16:creationId xmlns:a16="http://schemas.microsoft.com/office/drawing/2014/main" id="{23A474F7-D21E-5AEC-A1D7-431062878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2624">
            <a:off x="10402249" y="4651770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Why Do Birds Have Hollow Bones? It's Not to Make Them Lighter | Nature and  Wildlife | Discovery">
            <a:extLst>
              <a:ext uri="{FF2B5EF4-FFF2-40B4-BE49-F238E27FC236}">
                <a16:creationId xmlns:a16="http://schemas.microsoft.com/office/drawing/2014/main" id="{9A1709CF-168D-9965-F0D1-9DAA750FF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94"/>
          <a:stretch/>
        </p:blipFill>
        <p:spPr bwMode="auto">
          <a:xfrm>
            <a:off x="10406514" y="2303058"/>
            <a:ext cx="1537296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Warm-blooded - Wikipedia">
            <a:extLst>
              <a:ext uri="{FF2B5EF4-FFF2-40B4-BE49-F238E27FC236}">
                <a16:creationId xmlns:a16="http://schemas.microsoft.com/office/drawing/2014/main" id="{54B4F2CB-D213-84DD-E9F6-6EED540AD9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" t="8027" r="46736" b="4182"/>
          <a:stretch/>
        </p:blipFill>
        <p:spPr bwMode="auto">
          <a:xfrm>
            <a:off x="8293399" y="192540"/>
            <a:ext cx="1542426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497EE11A-DC75-9D52-AF09-CCFF98C16D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0" t="12930" r="17733" b="4397"/>
          <a:stretch/>
        </p:blipFill>
        <p:spPr bwMode="auto">
          <a:xfrm>
            <a:off x="6194362" y="4656926"/>
            <a:ext cx="1537282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D3E64C-3C9C-E0B8-BD16-0877D8336EEE}"/>
              </a:ext>
            </a:extLst>
          </p:cNvPr>
          <p:cNvSpPr txBox="1"/>
          <p:nvPr/>
        </p:nvSpPr>
        <p:spPr>
          <a:xfrm>
            <a:off x="6464466" y="1693730"/>
            <a:ext cx="800219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Ailes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CDF405-6D50-1360-D614-23F054B64B56}"/>
              </a:ext>
            </a:extLst>
          </p:cNvPr>
          <p:cNvSpPr txBox="1"/>
          <p:nvPr/>
        </p:nvSpPr>
        <p:spPr>
          <a:xfrm>
            <a:off x="6484182" y="3880497"/>
            <a:ext cx="764953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err="1"/>
              <a:t>Becs</a:t>
            </a:r>
            <a:endParaRPr lang="en-US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F62514-175B-3943-7E96-F3D3C18F3205}"/>
              </a:ext>
            </a:extLst>
          </p:cNvPr>
          <p:cNvSpPr txBox="1"/>
          <p:nvPr/>
        </p:nvSpPr>
        <p:spPr>
          <a:xfrm>
            <a:off x="5512382" y="6216086"/>
            <a:ext cx="2900735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Oeufs à </a:t>
            </a:r>
            <a:r>
              <a:rPr lang="fr-CA" sz="2400" b="1" dirty="0"/>
              <a:t>Coque</a:t>
            </a:r>
            <a:r>
              <a:rPr lang="en-US" sz="2400" b="1" dirty="0"/>
              <a:t> Dure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A546BA-28EC-3D02-E5FD-B7E7D1294F54}"/>
              </a:ext>
            </a:extLst>
          </p:cNvPr>
          <p:cNvSpPr txBox="1"/>
          <p:nvPr/>
        </p:nvSpPr>
        <p:spPr>
          <a:xfrm>
            <a:off x="10300838" y="6259408"/>
            <a:ext cx="1832361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Plumes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ED660F-1976-A2B7-B0A2-7852E3E34C9D}"/>
              </a:ext>
            </a:extLst>
          </p:cNvPr>
          <p:cNvSpPr txBox="1"/>
          <p:nvPr/>
        </p:nvSpPr>
        <p:spPr>
          <a:xfrm>
            <a:off x="7997460" y="1706547"/>
            <a:ext cx="2134304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À Sang </a:t>
            </a:r>
            <a:r>
              <a:rPr lang="en-US" sz="2400" b="1" dirty="0" err="1"/>
              <a:t>Chaud</a:t>
            </a:r>
            <a:endParaRPr lang="en-US" sz="2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F13AB3-288D-5C8D-0543-841CED7085FB}"/>
              </a:ext>
            </a:extLst>
          </p:cNvPr>
          <p:cNvSpPr txBox="1"/>
          <p:nvPr/>
        </p:nvSpPr>
        <p:spPr>
          <a:xfrm>
            <a:off x="9998594" y="3891553"/>
            <a:ext cx="2287128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/>
              <a:t>Os</a:t>
            </a:r>
            <a:r>
              <a:rPr lang="en-US" sz="2400" b="1" dirty="0"/>
              <a:t> </a:t>
            </a:r>
            <a:r>
              <a:rPr lang="en-US" sz="2400" b="1" dirty="0" err="1"/>
              <a:t>Légers</a:t>
            </a:r>
            <a:endParaRPr lang="en-US" sz="2400" b="1" dirty="0"/>
          </a:p>
        </p:txBody>
      </p:sp>
      <p:pic>
        <p:nvPicPr>
          <p:cNvPr id="1028" name="Picture 4" descr="Is That Fur Real or Fake? | Born Free USA">
            <a:extLst>
              <a:ext uri="{FF2B5EF4-FFF2-40B4-BE49-F238E27FC236}">
                <a16:creationId xmlns:a16="http://schemas.microsoft.com/office/drawing/2014/main" id="{D2658777-8A6B-6DC3-541D-05D35E026A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4" t="28861" r="41940" b="39263"/>
          <a:stretch/>
        </p:blipFill>
        <p:spPr bwMode="auto">
          <a:xfrm>
            <a:off x="10263948" y="136927"/>
            <a:ext cx="1537788" cy="1538371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Are Teeth Made Of? and 10 other facts about teeth">
            <a:extLst>
              <a:ext uri="{FF2B5EF4-FFF2-40B4-BE49-F238E27FC236}">
                <a16:creationId xmlns:a16="http://schemas.microsoft.com/office/drawing/2014/main" id="{98659B7F-55E3-2752-4CF1-92305F78DACD}"/>
              </a:ext>
            </a:extLst>
          </p:cNvPr>
          <p:cNvPicPr>
            <a:picLocks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 t="16670" r="31620" b="16283"/>
          <a:stretch/>
        </p:blipFill>
        <p:spPr bwMode="auto">
          <a:xfrm>
            <a:off x="8278334" y="4651770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9E5D965-B8AE-D0CD-9B5C-7E6BE3EC0200}"/>
              </a:ext>
            </a:extLst>
          </p:cNvPr>
          <p:cNvSpPr txBox="1"/>
          <p:nvPr/>
        </p:nvSpPr>
        <p:spPr>
          <a:xfrm>
            <a:off x="8622037" y="6256689"/>
            <a:ext cx="927177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Dents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67A10B-CB30-E8BC-FCEF-BB6E736832E9}"/>
              </a:ext>
            </a:extLst>
          </p:cNvPr>
          <p:cNvSpPr txBox="1"/>
          <p:nvPr/>
        </p:nvSpPr>
        <p:spPr>
          <a:xfrm>
            <a:off x="10750929" y="1693730"/>
            <a:ext cx="782458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err="1"/>
              <a:t>Poils</a:t>
            </a:r>
            <a:endParaRPr lang="en-US" sz="2400" b="1" dirty="0"/>
          </a:p>
        </p:txBody>
      </p:sp>
      <p:pic>
        <p:nvPicPr>
          <p:cNvPr id="1032" name="Picture 8" descr="How are gills made more effective than the lungs at obtaining oxygen? -  Quora">
            <a:extLst>
              <a:ext uri="{FF2B5EF4-FFF2-40B4-BE49-F238E27FC236}">
                <a16:creationId xmlns:a16="http://schemas.microsoft.com/office/drawing/2014/main" id="{84878E69-B183-2093-F8C8-8A97BCE3AD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4" t="10097" r="28586" b="12660"/>
          <a:stretch/>
        </p:blipFill>
        <p:spPr bwMode="auto">
          <a:xfrm>
            <a:off x="8278334" y="2303058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CA6201A-2F3F-D91C-3870-F57CD900962C}"/>
              </a:ext>
            </a:extLst>
          </p:cNvPr>
          <p:cNvSpPr txBox="1"/>
          <p:nvPr/>
        </p:nvSpPr>
        <p:spPr>
          <a:xfrm>
            <a:off x="8334399" y="3885734"/>
            <a:ext cx="1425070" cy="830997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err="1"/>
              <a:t>Branchies</a:t>
            </a:r>
            <a:endParaRPr lang="en-US" sz="2400" b="1" dirty="0"/>
          </a:p>
          <a:p>
            <a:endParaRPr lang="en-US" sz="2400" b="1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FEE93ED-4904-7E1E-3037-2C6424ED3FC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3469" y="173460"/>
            <a:ext cx="584200" cy="6477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61FCE1A-AFC5-426E-41F5-5A80788045A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10239" y="172951"/>
            <a:ext cx="584200" cy="6477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C9A9AFD-D105-053B-F5B7-B6172C4FD54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2865" y="2211082"/>
            <a:ext cx="584200" cy="6477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1C8E758-517B-9913-474A-4BA9C443F2F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2865" y="4646918"/>
            <a:ext cx="584200" cy="6477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C8398A3-694D-CADB-7030-ADE5AF18CD4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14743" y="2303058"/>
            <a:ext cx="584200" cy="6477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6A9A96A-EA49-2EC0-1CE8-5C52363442E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14743" y="4640731"/>
            <a:ext cx="584200" cy="6477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98C1189-0CA7-A8D4-ADB8-9BA37DC0B903}"/>
              </a:ext>
            </a:extLst>
          </p:cNvPr>
          <p:cNvSpPr txBox="1"/>
          <p:nvPr/>
        </p:nvSpPr>
        <p:spPr>
          <a:xfrm>
            <a:off x="797346" y="6065133"/>
            <a:ext cx="19678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Pigeon </a:t>
            </a:r>
            <a:r>
              <a:rPr lang="en-US" dirty="0" err="1"/>
              <a:t>Biset</a:t>
            </a:r>
            <a:endParaRPr lang="en-US" dirty="0"/>
          </a:p>
          <a:p>
            <a:r>
              <a:rPr lang="en-US" sz="1400" dirty="0"/>
              <a:t>Art par Liz Clayton Fuller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28EDF63-FC8E-3D4D-DD3D-82CB8EDAD68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69618" y="1375224"/>
            <a:ext cx="4095072" cy="380037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FE3C1415-8EAC-19EC-14E8-B16D23311EFC}"/>
              </a:ext>
            </a:extLst>
          </p:cNvPr>
          <p:cNvSpPr txBox="1">
            <a:spLocks/>
          </p:cNvSpPr>
          <p:nvPr/>
        </p:nvSpPr>
        <p:spPr>
          <a:xfrm>
            <a:off x="462698" y="142581"/>
            <a:ext cx="3708911" cy="13737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dirty="0" err="1"/>
              <a:t>Qu'est-ce</a:t>
            </a:r>
            <a:r>
              <a:rPr lang="en-US" sz="4400" dirty="0"/>
              <a:t> que les </a:t>
            </a:r>
            <a:r>
              <a:rPr lang="en-US" sz="4400" dirty="0" err="1"/>
              <a:t>oiseaux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20D981-D7AB-F667-4DA7-7E6060E42FFB}"/>
              </a:ext>
            </a:extLst>
          </p:cNvPr>
          <p:cNvSpPr txBox="1"/>
          <p:nvPr/>
        </p:nvSpPr>
        <p:spPr>
          <a:xfrm>
            <a:off x="273371" y="1841274"/>
            <a:ext cx="3708911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400" b="1" dirty="0"/>
              <a:t>Quelles</a:t>
            </a:r>
            <a:r>
              <a:rPr lang="en-US" sz="2400" b="1" dirty="0"/>
              <a:t> </a:t>
            </a:r>
            <a:r>
              <a:rPr lang="fr-FR" sz="2400" b="1" dirty="0"/>
              <a:t>sont les 6 caractéristiques déterminantes des oiseaux</a:t>
            </a:r>
            <a:r>
              <a:rPr lang="en-US" sz="24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32023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ock Pigeon | Celebrate Urban Birds">
            <a:extLst>
              <a:ext uri="{FF2B5EF4-FFF2-40B4-BE49-F238E27FC236}">
                <a16:creationId xmlns:a16="http://schemas.microsoft.com/office/drawing/2014/main" id="{C6812C34-7DC2-3B76-A891-15DE595FF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90" y="906113"/>
            <a:ext cx="5743795" cy="574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Bird wing shape is driven by environment and behavior • Earth.com">
            <a:extLst>
              <a:ext uri="{FF2B5EF4-FFF2-40B4-BE49-F238E27FC236}">
                <a16:creationId xmlns:a16="http://schemas.microsoft.com/office/drawing/2014/main" id="{D5E86EB0-6051-585C-FFC2-A75E8C3935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9" t="7167" r="16704" b="46468"/>
          <a:stretch/>
        </p:blipFill>
        <p:spPr bwMode="auto">
          <a:xfrm>
            <a:off x="6200017" y="214633"/>
            <a:ext cx="153631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TIME for Kids | Types of Beaks">
            <a:extLst>
              <a:ext uri="{FF2B5EF4-FFF2-40B4-BE49-F238E27FC236}">
                <a16:creationId xmlns:a16="http://schemas.microsoft.com/office/drawing/2014/main" id="{17389D4C-E0D2-89BA-DE49-24A468BE29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9" t="6860" r="36805" b="5559"/>
          <a:stretch/>
        </p:blipFill>
        <p:spPr bwMode="auto">
          <a:xfrm>
            <a:off x="6193856" y="2303058"/>
            <a:ext cx="1537788" cy="1538371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moire | Feather, Blue aesthetic, Blue bird">
            <a:extLst>
              <a:ext uri="{FF2B5EF4-FFF2-40B4-BE49-F238E27FC236}">
                <a16:creationId xmlns:a16="http://schemas.microsoft.com/office/drawing/2014/main" id="{23A474F7-D21E-5AEC-A1D7-431062878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2624">
            <a:off x="10402249" y="4651770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Why Do Birds Have Hollow Bones? It's Not to Make Them Lighter | Nature and  Wildlife | Discovery">
            <a:extLst>
              <a:ext uri="{FF2B5EF4-FFF2-40B4-BE49-F238E27FC236}">
                <a16:creationId xmlns:a16="http://schemas.microsoft.com/office/drawing/2014/main" id="{9A1709CF-168D-9965-F0D1-9DAA750FF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94"/>
          <a:stretch/>
        </p:blipFill>
        <p:spPr bwMode="auto">
          <a:xfrm>
            <a:off x="10406514" y="2303058"/>
            <a:ext cx="1537296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Warm-blooded - Wikipedia">
            <a:extLst>
              <a:ext uri="{FF2B5EF4-FFF2-40B4-BE49-F238E27FC236}">
                <a16:creationId xmlns:a16="http://schemas.microsoft.com/office/drawing/2014/main" id="{54B4F2CB-D213-84DD-E9F6-6EED540AD9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" t="8027" r="46736" b="4182"/>
          <a:stretch/>
        </p:blipFill>
        <p:spPr bwMode="auto">
          <a:xfrm>
            <a:off x="8293399" y="192540"/>
            <a:ext cx="1542426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497EE11A-DC75-9D52-AF09-CCFF98C16D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0" t="12930" r="17733" b="4397"/>
          <a:stretch/>
        </p:blipFill>
        <p:spPr bwMode="auto">
          <a:xfrm>
            <a:off x="6194362" y="4656926"/>
            <a:ext cx="1537282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D3E64C-3C9C-E0B8-BD16-0877D8336EEE}"/>
              </a:ext>
            </a:extLst>
          </p:cNvPr>
          <p:cNvSpPr txBox="1"/>
          <p:nvPr/>
        </p:nvSpPr>
        <p:spPr>
          <a:xfrm>
            <a:off x="6464466" y="1693730"/>
            <a:ext cx="800219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Ailes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CDF405-6D50-1360-D614-23F054B64B56}"/>
              </a:ext>
            </a:extLst>
          </p:cNvPr>
          <p:cNvSpPr txBox="1"/>
          <p:nvPr/>
        </p:nvSpPr>
        <p:spPr>
          <a:xfrm>
            <a:off x="6484182" y="3880497"/>
            <a:ext cx="764953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err="1"/>
              <a:t>Becs</a:t>
            </a:r>
            <a:endParaRPr lang="en-US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F62514-175B-3943-7E96-F3D3C18F3205}"/>
              </a:ext>
            </a:extLst>
          </p:cNvPr>
          <p:cNvSpPr txBox="1"/>
          <p:nvPr/>
        </p:nvSpPr>
        <p:spPr>
          <a:xfrm>
            <a:off x="5559665" y="6256688"/>
            <a:ext cx="2795933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Oeufs à </a:t>
            </a:r>
            <a:r>
              <a:rPr lang="fr-CA" sz="2400" b="1" dirty="0"/>
              <a:t>Coque</a:t>
            </a:r>
            <a:r>
              <a:rPr lang="en-US" sz="2400" b="1" dirty="0"/>
              <a:t> Dure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A546BA-28EC-3D02-E5FD-B7E7D1294F54}"/>
              </a:ext>
            </a:extLst>
          </p:cNvPr>
          <p:cNvSpPr txBox="1"/>
          <p:nvPr/>
        </p:nvSpPr>
        <p:spPr>
          <a:xfrm>
            <a:off x="10300838" y="6259408"/>
            <a:ext cx="1832361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Plumes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ED660F-1976-A2B7-B0A2-7852E3E34C9D}"/>
              </a:ext>
            </a:extLst>
          </p:cNvPr>
          <p:cNvSpPr txBox="1"/>
          <p:nvPr/>
        </p:nvSpPr>
        <p:spPr>
          <a:xfrm>
            <a:off x="7997460" y="1706547"/>
            <a:ext cx="2134304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À Sang </a:t>
            </a:r>
            <a:r>
              <a:rPr lang="en-US" sz="2400" b="1" dirty="0" err="1"/>
              <a:t>Chaud</a:t>
            </a:r>
            <a:endParaRPr lang="en-US" sz="2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F13AB3-288D-5C8D-0543-841CED7085FB}"/>
              </a:ext>
            </a:extLst>
          </p:cNvPr>
          <p:cNvSpPr txBox="1"/>
          <p:nvPr/>
        </p:nvSpPr>
        <p:spPr>
          <a:xfrm>
            <a:off x="9964995" y="3867363"/>
            <a:ext cx="2287128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/>
              <a:t>Os</a:t>
            </a:r>
            <a:r>
              <a:rPr lang="en-US" sz="2400" b="1" dirty="0"/>
              <a:t> </a:t>
            </a:r>
            <a:r>
              <a:rPr lang="en-US" sz="2400" b="1" dirty="0" err="1"/>
              <a:t>Légers</a:t>
            </a:r>
            <a:endParaRPr lang="en-US" sz="2400" b="1" dirty="0"/>
          </a:p>
        </p:txBody>
      </p:sp>
      <p:pic>
        <p:nvPicPr>
          <p:cNvPr id="1028" name="Picture 4" descr="Is That Fur Real or Fake? | Born Free USA">
            <a:extLst>
              <a:ext uri="{FF2B5EF4-FFF2-40B4-BE49-F238E27FC236}">
                <a16:creationId xmlns:a16="http://schemas.microsoft.com/office/drawing/2014/main" id="{D2658777-8A6B-6DC3-541D-05D35E026A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4" t="28861" r="41940" b="39263"/>
          <a:stretch/>
        </p:blipFill>
        <p:spPr bwMode="auto">
          <a:xfrm>
            <a:off x="10263948" y="136927"/>
            <a:ext cx="1537788" cy="1538371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Are Teeth Made Of? and 10 other facts about teeth">
            <a:extLst>
              <a:ext uri="{FF2B5EF4-FFF2-40B4-BE49-F238E27FC236}">
                <a16:creationId xmlns:a16="http://schemas.microsoft.com/office/drawing/2014/main" id="{98659B7F-55E3-2752-4CF1-92305F78DACD}"/>
              </a:ext>
            </a:extLst>
          </p:cNvPr>
          <p:cNvPicPr>
            <a:picLocks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 t="16670" r="31620" b="16283"/>
          <a:stretch/>
        </p:blipFill>
        <p:spPr bwMode="auto">
          <a:xfrm>
            <a:off x="8278334" y="4651770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9E5D965-B8AE-D0CD-9B5C-7E6BE3EC0200}"/>
              </a:ext>
            </a:extLst>
          </p:cNvPr>
          <p:cNvSpPr txBox="1"/>
          <p:nvPr/>
        </p:nvSpPr>
        <p:spPr>
          <a:xfrm>
            <a:off x="8622037" y="6256689"/>
            <a:ext cx="927177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Dents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67A10B-CB30-E8BC-FCEF-BB6E736832E9}"/>
              </a:ext>
            </a:extLst>
          </p:cNvPr>
          <p:cNvSpPr txBox="1"/>
          <p:nvPr/>
        </p:nvSpPr>
        <p:spPr>
          <a:xfrm>
            <a:off x="10750929" y="1693730"/>
            <a:ext cx="782458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err="1"/>
              <a:t>Poils</a:t>
            </a:r>
            <a:endParaRPr lang="en-US" sz="2400" b="1" dirty="0"/>
          </a:p>
        </p:txBody>
      </p:sp>
      <p:pic>
        <p:nvPicPr>
          <p:cNvPr id="1032" name="Picture 8" descr="How are gills made more effective than the lungs at obtaining oxygen? -  Quora">
            <a:extLst>
              <a:ext uri="{FF2B5EF4-FFF2-40B4-BE49-F238E27FC236}">
                <a16:creationId xmlns:a16="http://schemas.microsoft.com/office/drawing/2014/main" id="{84878E69-B183-2093-F8C8-8A97BCE3AD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4" t="10097" r="28586" b="12660"/>
          <a:stretch/>
        </p:blipFill>
        <p:spPr bwMode="auto">
          <a:xfrm>
            <a:off x="8278334" y="2303058"/>
            <a:ext cx="1537200" cy="153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CA6201A-2F3F-D91C-3870-F57CD900962C}"/>
              </a:ext>
            </a:extLst>
          </p:cNvPr>
          <p:cNvSpPr txBox="1"/>
          <p:nvPr/>
        </p:nvSpPr>
        <p:spPr>
          <a:xfrm>
            <a:off x="8331885" y="3880496"/>
            <a:ext cx="1425070" cy="830997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err="1"/>
              <a:t>Branchies</a:t>
            </a:r>
            <a:endParaRPr lang="en-US" sz="2400" b="1" dirty="0"/>
          </a:p>
          <a:p>
            <a:endParaRPr lang="en-US" sz="2400" b="1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FEE93ED-4904-7E1E-3037-2C6424ED3FC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3469" y="173460"/>
            <a:ext cx="584200" cy="6477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61FCE1A-AFC5-426E-41F5-5A80788045A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10239" y="172951"/>
            <a:ext cx="584200" cy="6477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C9A9AFD-D105-053B-F5B7-B6172C4FD54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2865" y="2211082"/>
            <a:ext cx="584200" cy="6477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1C8E758-517B-9913-474A-4BA9C443F2F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2865" y="4646918"/>
            <a:ext cx="584200" cy="6477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C8398A3-694D-CADB-7030-ADE5AF18CD4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14743" y="2303058"/>
            <a:ext cx="584200" cy="6477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6A9A96A-EA49-2EC0-1CE8-5C52363442E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14743" y="4640731"/>
            <a:ext cx="584200" cy="6477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505B8F4-7278-5DFA-6B63-65FB830967F4}"/>
              </a:ext>
            </a:extLst>
          </p:cNvPr>
          <p:cNvSpPr txBox="1"/>
          <p:nvPr/>
        </p:nvSpPr>
        <p:spPr>
          <a:xfrm>
            <a:off x="797346" y="6065133"/>
            <a:ext cx="19678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Pigeon </a:t>
            </a:r>
            <a:r>
              <a:rPr lang="en-US" dirty="0" err="1"/>
              <a:t>Biset</a:t>
            </a:r>
            <a:endParaRPr lang="en-US" dirty="0"/>
          </a:p>
          <a:p>
            <a:r>
              <a:rPr lang="en-US" sz="1400" dirty="0"/>
              <a:t>Art par Liz Clayton Fuller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A6184C5-1CCE-74EF-19E9-3F4201217DA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69618" y="1375224"/>
            <a:ext cx="4095072" cy="380037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10771B51-3A44-0371-FFBD-7E02612D8971}"/>
              </a:ext>
            </a:extLst>
          </p:cNvPr>
          <p:cNvSpPr txBox="1">
            <a:spLocks/>
          </p:cNvSpPr>
          <p:nvPr/>
        </p:nvSpPr>
        <p:spPr>
          <a:xfrm>
            <a:off x="462698" y="142581"/>
            <a:ext cx="3708911" cy="13737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dirty="0" err="1"/>
              <a:t>Qu'est-ce</a:t>
            </a:r>
            <a:r>
              <a:rPr lang="en-US" sz="4400" dirty="0"/>
              <a:t> que les </a:t>
            </a:r>
            <a:r>
              <a:rPr lang="en-US" sz="4400" dirty="0" err="1"/>
              <a:t>oiseaux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23C097D-DDE2-6B62-110F-363885E8F881}"/>
              </a:ext>
            </a:extLst>
          </p:cNvPr>
          <p:cNvSpPr txBox="1"/>
          <p:nvPr/>
        </p:nvSpPr>
        <p:spPr>
          <a:xfrm>
            <a:off x="273371" y="1841274"/>
            <a:ext cx="3708911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400" b="1" dirty="0"/>
              <a:t>Quelles</a:t>
            </a:r>
            <a:r>
              <a:rPr lang="en-US" sz="2400" b="1" dirty="0"/>
              <a:t> </a:t>
            </a:r>
            <a:r>
              <a:rPr lang="fr-FR" sz="2400" b="1" dirty="0"/>
              <a:t>sont les 6 caractéristiques déterminantes des oiseaux</a:t>
            </a:r>
            <a:r>
              <a:rPr lang="en-US" sz="2400" b="1" dirty="0"/>
              <a:t>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276314-E296-E0CE-A687-95B3C96B25BE}"/>
              </a:ext>
            </a:extLst>
          </p:cNvPr>
          <p:cNvSpPr txBox="1"/>
          <p:nvPr/>
        </p:nvSpPr>
        <p:spPr>
          <a:xfrm>
            <a:off x="225038" y="4632898"/>
            <a:ext cx="3715238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000" b="1" dirty="0"/>
              <a:t>Pour en savoir plus sur l’anatomie des oiseaux, consultez:</a:t>
            </a:r>
          </a:p>
          <a:p>
            <a:pPr algn="ctr"/>
            <a:r>
              <a:rPr lang="fr-CA" sz="2000" b="1" dirty="0">
                <a:hlinkClick r:id="rId20"/>
              </a:rPr>
              <a:t>« All About </a:t>
            </a:r>
            <a:r>
              <a:rPr lang="fr-CA" sz="2000" b="1" dirty="0" err="1">
                <a:hlinkClick r:id="rId20"/>
              </a:rPr>
              <a:t>Birds</a:t>
            </a:r>
            <a:r>
              <a:rPr lang="fr-CA" sz="2000" b="1" dirty="0">
                <a:hlinkClick r:id="rId20"/>
              </a:rPr>
              <a:t> » Anatomie</a:t>
            </a:r>
            <a:endParaRPr lang="fr-CA" sz="2000" b="1" dirty="0"/>
          </a:p>
        </p:txBody>
      </p:sp>
    </p:spTree>
    <p:extLst>
      <p:ext uri="{BB962C8B-B14F-4D97-AF65-F5344CB8AC3E}">
        <p14:creationId xmlns:p14="http://schemas.microsoft.com/office/powerpoint/2010/main" val="3043156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29F4FEF-3F4E-4042-8E6D-C24E201FB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BF30EA8-BBBB-5045-A7E7-475ADE920254}"/>
              </a:ext>
            </a:extLst>
          </p:cNvPr>
          <p:cNvSpPr txBox="1">
            <a:spLocks/>
          </p:cNvSpPr>
          <p:nvPr/>
        </p:nvSpPr>
        <p:spPr>
          <a:xfrm>
            <a:off x="6925863" y="0"/>
            <a:ext cx="5105400" cy="13737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Qu’est</a:t>
            </a:r>
            <a:r>
              <a:rPr lang="en-US" dirty="0" err="1"/>
              <a:t>-ce</a:t>
            </a:r>
            <a:r>
              <a:rPr lang="en-US" dirty="0"/>
              <a:t> que les </a:t>
            </a:r>
            <a:r>
              <a:rPr lang="en-US" dirty="0" err="1"/>
              <a:t>oiseaux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3754" y="1498146"/>
            <a:ext cx="5340317" cy="3052757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fr-CA" sz="2400" b="1" dirty="0"/>
              <a:t>Les oiseaux sont cool! </a:t>
            </a:r>
          </a:p>
          <a:p>
            <a:r>
              <a:rPr lang="fr-CA" sz="2400" dirty="0"/>
              <a:t>En fait, ils sont des dinosaures plumés!</a:t>
            </a:r>
          </a:p>
          <a:p>
            <a:r>
              <a:rPr lang="fr-CA" sz="2400" dirty="0"/>
              <a:t>Ont évolué il y a 150 millions d’années</a:t>
            </a:r>
          </a:p>
          <a:p>
            <a:pPr lvl="1"/>
            <a:r>
              <a:rPr lang="fr-CA" sz="2000" dirty="0"/>
              <a:t>Le premier oiseau dont nous avons des preuves est l’</a:t>
            </a:r>
            <a:r>
              <a:rPr lang="fr-CA" sz="2000" i="1" dirty="0"/>
              <a:t>Aurornis xui</a:t>
            </a:r>
            <a:endParaRPr lang="fr-CA" sz="2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E266054-BD92-FD44-818E-4862F7E99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5862" y="1183715"/>
            <a:ext cx="4095072" cy="380037"/>
          </a:xfrm>
          <a:prstGeom prst="rect">
            <a:avLst/>
          </a:prstGeom>
        </p:spPr>
      </p:pic>
      <p:pic>
        <p:nvPicPr>
          <p:cNvPr id="1028" name="Picture 4" descr="ArtStation - &quot;Prehistoric Planet&quot; Velociraptor and Ammonite(F)">
            <a:extLst>
              <a:ext uri="{FF2B5EF4-FFF2-40B4-BE49-F238E27FC236}">
                <a16:creationId xmlns:a16="http://schemas.microsoft.com/office/drawing/2014/main" id="{AA0A95D0-B983-D06E-06F4-9073E4F1D8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6861" b="12450"/>
          <a:stretch/>
        </p:blipFill>
        <p:spPr bwMode="auto">
          <a:xfrm flipH="1">
            <a:off x="7806518" y="3478091"/>
            <a:ext cx="4382433" cy="3418161"/>
          </a:xfrm>
          <a:prstGeom prst="round1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3D6DBF-073C-DB1C-CD32-3F6A15B3AD8F}"/>
              </a:ext>
            </a:extLst>
          </p:cNvPr>
          <p:cNvSpPr txBox="1"/>
          <p:nvPr/>
        </p:nvSpPr>
        <p:spPr>
          <a:xfrm>
            <a:off x="4145841" y="6049048"/>
            <a:ext cx="341029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Velociraptor </a:t>
            </a:r>
            <a:r>
              <a:rPr lang="en-US" sz="2400" i="1" dirty="0" err="1"/>
              <a:t>mongoliensis</a:t>
            </a:r>
            <a:endParaRPr lang="en-US" sz="2400" i="1" dirty="0"/>
          </a:p>
          <a:p>
            <a:r>
              <a:rPr lang="en-US" sz="1400" dirty="0"/>
              <a:t>De: </a:t>
            </a:r>
            <a:r>
              <a:rPr lang="en-US" sz="1400" i="1" dirty="0"/>
              <a:t>Prehistoric Planet</a:t>
            </a:r>
            <a:endParaRPr lang="en-US" sz="1400" dirty="0"/>
          </a:p>
        </p:txBody>
      </p:sp>
      <p:pic>
        <p:nvPicPr>
          <p:cNvPr id="1030" name="Picture 6" descr="Aurornis Pictures &amp; Facts - The Dinosaur Database">
            <a:extLst>
              <a:ext uri="{FF2B5EF4-FFF2-40B4-BE49-F238E27FC236}">
                <a16:creationId xmlns:a16="http://schemas.microsoft.com/office/drawing/2014/main" id="{B63D8408-1EB9-0580-2E72-AB6421D81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99" y="131844"/>
            <a:ext cx="5893477" cy="423258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02CB6E-2F96-D536-990F-B7AF0C6DA97B}"/>
              </a:ext>
            </a:extLst>
          </p:cNvPr>
          <p:cNvSpPr txBox="1"/>
          <p:nvPr/>
        </p:nvSpPr>
        <p:spPr>
          <a:xfrm>
            <a:off x="1478497" y="4496276"/>
            <a:ext cx="166924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Aurornis </a:t>
            </a:r>
            <a:r>
              <a:rPr lang="en-US" sz="2400" i="1" dirty="0" err="1"/>
              <a:t>xui</a:t>
            </a:r>
            <a:endParaRPr lang="en-US" sz="2400" i="1" dirty="0"/>
          </a:p>
          <a:p>
            <a:r>
              <a:rPr lang="en-US" sz="1400" dirty="0"/>
              <a:t>Art: Masato Hattori</a:t>
            </a:r>
          </a:p>
        </p:txBody>
      </p:sp>
    </p:spTree>
    <p:extLst>
      <p:ext uri="{BB962C8B-B14F-4D97-AF65-F5344CB8AC3E}">
        <p14:creationId xmlns:p14="http://schemas.microsoft.com/office/powerpoint/2010/main" val="2454410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29768"/>
            <a:ext cx="4095072" cy="1642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 err="1">
                <a:latin typeface="+mj-lt"/>
                <a:ea typeface="+mj-ea"/>
                <a:cs typeface="+mj-cs"/>
              </a:rPr>
              <a:t>Qu’est-ce</a:t>
            </a:r>
            <a:r>
              <a:rPr lang="en-US" sz="5400" kern="1200" dirty="0">
                <a:latin typeface="+mj-lt"/>
                <a:ea typeface="+mj-ea"/>
                <a:cs typeface="+mj-cs"/>
              </a:rPr>
              <a:t> que les </a:t>
            </a:r>
            <a:r>
              <a:rPr lang="en-US" sz="5400" kern="1200" dirty="0" err="1">
                <a:latin typeface="+mj-lt"/>
                <a:ea typeface="+mj-ea"/>
                <a:cs typeface="+mj-cs"/>
              </a:rPr>
              <a:t>oiseaux</a:t>
            </a:r>
            <a:r>
              <a:rPr lang="en-US" sz="5400" kern="1200" dirty="0"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89" y="2706624"/>
            <a:ext cx="4098951" cy="338639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 dirty="0"/>
              <a:t>Les </a:t>
            </a:r>
            <a:r>
              <a:rPr lang="en-US" b="1" dirty="0" err="1"/>
              <a:t>oiseaux</a:t>
            </a:r>
            <a:r>
              <a:rPr lang="en-US" b="1" dirty="0"/>
              <a:t> </a:t>
            </a:r>
            <a:r>
              <a:rPr lang="en-US" b="1" dirty="0" err="1"/>
              <a:t>sont</a:t>
            </a:r>
            <a:r>
              <a:rPr lang="en-US" b="1" dirty="0"/>
              <a:t> divers! </a:t>
            </a:r>
            <a:endParaRPr lang="en-US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2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8200" name="Picture 8" descr="Great horned owl - Wikipedia">
            <a:extLst>
              <a:ext uri="{FF2B5EF4-FFF2-40B4-BE49-F238E27FC236}">
                <a16:creationId xmlns:a16="http://schemas.microsoft.com/office/drawing/2014/main" id="{1CFC2BEE-41C2-4844-B0B5-94EC138A2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5491"/>
          <a:stretch/>
        </p:blipFill>
        <p:spPr bwMode="auto">
          <a:xfrm>
            <a:off x="5021993" y="0"/>
            <a:ext cx="3044866" cy="3597029"/>
          </a:xfrm>
          <a:custGeom>
            <a:avLst/>
            <a:gdLst/>
            <a:ahLst/>
            <a:cxnLst/>
            <a:rect l="l" t="t" r="r" b="b"/>
            <a:pathLst>
              <a:path w="3044866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8778" y="1230836"/>
                  <a:pt x="3024968" y="1520375"/>
                  <a:pt x="3040069" y="1809660"/>
                </a:cubicBezTo>
                <a:cubicBezTo>
                  <a:pt x="3049835" y="1950657"/>
                  <a:pt x="3044683" y="2092164"/>
                  <a:pt x="3024686" y="2232285"/>
                </a:cubicBez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>
            <a:extLst>
              <a:ext uri="{FF2B5EF4-FFF2-40B4-BE49-F238E27FC236}">
                <a16:creationId xmlns:a16="http://schemas.microsoft.com/office/drawing/2014/main" id="{CF39C0C0-CF9F-9943-B77E-416528A2A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" t="3994" r="-36" b="33357"/>
          <a:stretch/>
        </p:blipFill>
        <p:spPr bwMode="auto">
          <a:xfrm>
            <a:off x="5021993" y="3792430"/>
            <a:ext cx="3045969" cy="3065570"/>
          </a:xfrm>
          <a:custGeom>
            <a:avLst/>
            <a:gdLst/>
            <a:ahLst/>
            <a:cxnLst/>
            <a:rect l="l" t="t" r="r" b="b"/>
            <a:pathLst>
              <a:path w="3045969" h="3065570">
                <a:moveTo>
                  <a:pt x="2750933" y="0"/>
                </a:moveTo>
                <a:lnTo>
                  <a:pt x="3043770" y="11038"/>
                </a:lnTo>
                <a:lnTo>
                  <a:pt x="3045607" y="37526"/>
                </a:lnTo>
                <a:cubicBezTo>
                  <a:pt x="3047625" y="113720"/>
                  <a:pt x="3040851" y="189914"/>
                  <a:pt x="3034394" y="266109"/>
                </a:cubicBez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cubicBezTo>
                  <a:pt x="3052317" y="2587500"/>
                  <a:pt x="3032560" y="2779256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70"/>
                </a:lnTo>
                <a:lnTo>
                  <a:pt x="24938" y="3065570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04_WeirdestBirds__KingOfSaxonyBirdOfParadise_shutterstock_1709153275">
            <a:extLst>
              <a:ext uri="{FF2B5EF4-FFF2-40B4-BE49-F238E27FC236}">
                <a16:creationId xmlns:a16="http://schemas.microsoft.com/office/drawing/2014/main" id="{15F69272-1A99-5B45-A8A0-BA7F2722D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4" r="8448" b="2"/>
          <a:stretch/>
        </p:blipFill>
        <p:spPr bwMode="auto">
          <a:xfrm>
            <a:off x="8263902" y="10"/>
            <a:ext cx="3928092" cy="4143496"/>
          </a:xfrm>
          <a:custGeom>
            <a:avLst/>
            <a:gdLst/>
            <a:ahLst/>
            <a:cxnLst/>
            <a:rect l="l" t="t" r="r" b="b"/>
            <a:pathLst>
              <a:path w="3928092" h="4143506">
                <a:moveTo>
                  <a:pt x="23605" y="0"/>
                </a:moveTo>
                <a:lnTo>
                  <a:pt x="3928092" y="0"/>
                </a:lnTo>
                <a:lnTo>
                  <a:pt x="3928092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The Cassowary Is the World's Most Dangerous Bird | HowStuffWorks">
            <a:extLst>
              <a:ext uri="{FF2B5EF4-FFF2-40B4-BE49-F238E27FC236}">
                <a16:creationId xmlns:a16="http://schemas.microsoft.com/office/drawing/2014/main" id="{1C2FF566-B56D-054C-84E8-C7BF1E783B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3" r="6743" b="1"/>
          <a:stretch/>
        </p:blipFill>
        <p:spPr bwMode="auto">
          <a:xfrm>
            <a:off x="8281031" y="4328340"/>
            <a:ext cx="3910971" cy="2529660"/>
          </a:xfrm>
          <a:custGeom>
            <a:avLst/>
            <a:gdLst/>
            <a:ahLst/>
            <a:cxnLst/>
            <a:rect l="l" t="t" r="r" b="b"/>
            <a:pathLst>
              <a:path w="3910971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71" y="11103"/>
                </a:lnTo>
                <a:lnTo>
                  <a:pt x="3910971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FBFE9D2-6BA7-5845-B7BF-95EABAFF98FB}"/>
              </a:ext>
            </a:extLst>
          </p:cNvPr>
          <p:cNvSpPr txBox="1"/>
          <p:nvPr/>
        </p:nvSpPr>
        <p:spPr>
          <a:xfrm>
            <a:off x="8248937" y="0"/>
            <a:ext cx="33137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 err="1"/>
              <a:t>Paradisier</a:t>
            </a:r>
            <a:r>
              <a:rPr lang="en-CA" dirty="0"/>
              <a:t> du Prince Albert</a:t>
            </a:r>
          </a:p>
          <a:p>
            <a:r>
              <a:rPr lang="en-CA" sz="1000" dirty="0"/>
              <a:t>Photo: Rich </a:t>
            </a:r>
            <a:r>
              <a:rPr lang="en-CA" sz="1000" dirty="0" err="1"/>
              <a:t>Lindie</a:t>
            </a:r>
            <a:endParaRPr lang="en-CA" sz="1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62B5D6-D95F-A647-A3DA-E4E7B5467EA9}"/>
              </a:ext>
            </a:extLst>
          </p:cNvPr>
          <p:cNvSpPr txBox="1"/>
          <p:nvPr/>
        </p:nvSpPr>
        <p:spPr>
          <a:xfrm>
            <a:off x="8402836" y="6334770"/>
            <a:ext cx="1899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Casoar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en-US" sz="1000" dirty="0">
                <a:solidFill>
                  <a:schemeClr val="bg1"/>
                </a:solidFill>
              </a:rPr>
              <a:t>Photo: Henry Cook/Getty Images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E0D8A0-B0DA-314F-9252-21D32BBC37C8}"/>
              </a:ext>
            </a:extLst>
          </p:cNvPr>
          <p:cNvSpPr txBox="1"/>
          <p:nvPr/>
        </p:nvSpPr>
        <p:spPr>
          <a:xfrm>
            <a:off x="5090151" y="0"/>
            <a:ext cx="2323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Grand-</a:t>
            </a:r>
            <a:r>
              <a:rPr lang="en-US" dirty="0" err="1">
                <a:solidFill>
                  <a:schemeClr val="bg1"/>
                </a:solidFill>
              </a:rPr>
              <a:t>duc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d'Amérique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</a:rPr>
              <a:t>Photo: </a:t>
            </a:r>
            <a:r>
              <a:rPr lang="en-CA" sz="1000" dirty="0">
                <a:solidFill>
                  <a:schemeClr val="bg1"/>
                </a:solidFill>
              </a:rPr>
              <a:t>Greg Hume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89A69A5-F757-DC47-8264-FF9478A8F5D4}"/>
              </a:ext>
            </a:extLst>
          </p:cNvPr>
          <p:cNvSpPr txBox="1"/>
          <p:nvPr/>
        </p:nvSpPr>
        <p:spPr>
          <a:xfrm>
            <a:off x="5018943" y="3805120"/>
            <a:ext cx="20096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Manchot</a:t>
            </a:r>
            <a:r>
              <a:rPr lang="en-US" dirty="0"/>
              <a:t> </a:t>
            </a:r>
            <a:r>
              <a:rPr lang="en-US" dirty="0" err="1"/>
              <a:t>empereur</a:t>
            </a:r>
            <a:endParaRPr lang="en-US" dirty="0"/>
          </a:p>
          <a:p>
            <a:r>
              <a:rPr lang="en-US" sz="1000" dirty="0"/>
              <a:t>Photo: Ian Duffy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3E5A390-55FD-0A45-B211-A82024E89E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320" y="2264771"/>
            <a:ext cx="4095072" cy="38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30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29768"/>
            <a:ext cx="4095072" cy="1642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 err="1">
                <a:latin typeface="+mj-lt"/>
                <a:ea typeface="+mj-ea"/>
                <a:cs typeface="+mj-cs"/>
              </a:rPr>
              <a:t>Qu’est-ce</a:t>
            </a:r>
            <a:r>
              <a:rPr lang="en-US" sz="5400" kern="1200" dirty="0">
                <a:latin typeface="+mj-lt"/>
                <a:ea typeface="+mj-ea"/>
                <a:cs typeface="+mj-cs"/>
              </a:rPr>
              <a:t> que les </a:t>
            </a:r>
            <a:r>
              <a:rPr lang="en-US" sz="5400" kern="1200" dirty="0" err="1">
                <a:latin typeface="+mj-lt"/>
                <a:ea typeface="+mj-ea"/>
                <a:cs typeface="+mj-cs"/>
              </a:rPr>
              <a:t>oiseaux</a:t>
            </a:r>
            <a:r>
              <a:rPr lang="en-US" sz="5400" kern="1200" dirty="0"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89" y="2706624"/>
            <a:ext cx="4098951" cy="338639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 dirty="0"/>
              <a:t>Les </a:t>
            </a:r>
            <a:r>
              <a:rPr lang="en-US" b="1" dirty="0" err="1"/>
              <a:t>oiseaux</a:t>
            </a:r>
            <a:r>
              <a:rPr lang="en-US" b="1" dirty="0"/>
              <a:t> </a:t>
            </a:r>
            <a:r>
              <a:rPr lang="en-US" b="1" dirty="0" err="1"/>
              <a:t>sont</a:t>
            </a:r>
            <a:r>
              <a:rPr lang="en-US" b="1" dirty="0"/>
              <a:t> divers!</a:t>
            </a:r>
          </a:p>
          <a:p>
            <a:r>
              <a:rPr lang="fr-FR" sz="2200" dirty="0"/>
              <a:t>Il y a plus de 10 000 espèces d'oiseaux!</a:t>
            </a:r>
            <a:endParaRPr lang="en-US" sz="2200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2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8200" name="Picture 8" descr="Great horned owl - Wikipedia">
            <a:extLst>
              <a:ext uri="{FF2B5EF4-FFF2-40B4-BE49-F238E27FC236}">
                <a16:creationId xmlns:a16="http://schemas.microsoft.com/office/drawing/2014/main" id="{1CFC2BEE-41C2-4844-B0B5-94EC138A2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5491"/>
          <a:stretch/>
        </p:blipFill>
        <p:spPr bwMode="auto">
          <a:xfrm>
            <a:off x="5021993" y="0"/>
            <a:ext cx="3044866" cy="3597029"/>
          </a:xfrm>
          <a:custGeom>
            <a:avLst/>
            <a:gdLst/>
            <a:ahLst/>
            <a:cxnLst/>
            <a:rect l="l" t="t" r="r" b="b"/>
            <a:pathLst>
              <a:path w="3044866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8778" y="1230836"/>
                  <a:pt x="3024968" y="1520375"/>
                  <a:pt x="3040069" y="1809660"/>
                </a:cubicBezTo>
                <a:cubicBezTo>
                  <a:pt x="3049835" y="1950657"/>
                  <a:pt x="3044683" y="2092164"/>
                  <a:pt x="3024686" y="2232285"/>
                </a:cubicBez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>
            <a:extLst>
              <a:ext uri="{FF2B5EF4-FFF2-40B4-BE49-F238E27FC236}">
                <a16:creationId xmlns:a16="http://schemas.microsoft.com/office/drawing/2014/main" id="{CF39C0C0-CF9F-9943-B77E-416528A2A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" t="3994" r="-36" b="33357"/>
          <a:stretch/>
        </p:blipFill>
        <p:spPr bwMode="auto">
          <a:xfrm>
            <a:off x="5021993" y="3792430"/>
            <a:ext cx="3045969" cy="3065570"/>
          </a:xfrm>
          <a:custGeom>
            <a:avLst/>
            <a:gdLst/>
            <a:ahLst/>
            <a:cxnLst/>
            <a:rect l="l" t="t" r="r" b="b"/>
            <a:pathLst>
              <a:path w="3045969" h="3065570">
                <a:moveTo>
                  <a:pt x="2750933" y="0"/>
                </a:moveTo>
                <a:lnTo>
                  <a:pt x="3043770" y="11038"/>
                </a:lnTo>
                <a:lnTo>
                  <a:pt x="3045607" y="37526"/>
                </a:lnTo>
                <a:cubicBezTo>
                  <a:pt x="3047625" y="113720"/>
                  <a:pt x="3040851" y="189914"/>
                  <a:pt x="3034394" y="266109"/>
                </a:cubicBez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cubicBezTo>
                  <a:pt x="3052317" y="2587500"/>
                  <a:pt x="3032560" y="2779256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70"/>
                </a:lnTo>
                <a:lnTo>
                  <a:pt x="24938" y="3065570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04_WeirdestBirds__KingOfSaxonyBirdOfParadise_shutterstock_1709153275">
            <a:extLst>
              <a:ext uri="{FF2B5EF4-FFF2-40B4-BE49-F238E27FC236}">
                <a16:creationId xmlns:a16="http://schemas.microsoft.com/office/drawing/2014/main" id="{15F69272-1A99-5B45-A8A0-BA7F2722D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4" r="8448" b="2"/>
          <a:stretch/>
        </p:blipFill>
        <p:spPr bwMode="auto">
          <a:xfrm>
            <a:off x="8263902" y="10"/>
            <a:ext cx="3928092" cy="4143496"/>
          </a:xfrm>
          <a:custGeom>
            <a:avLst/>
            <a:gdLst/>
            <a:ahLst/>
            <a:cxnLst/>
            <a:rect l="l" t="t" r="r" b="b"/>
            <a:pathLst>
              <a:path w="3928092" h="4143506">
                <a:moveTo>
                  <a:pt x="23605" y="0"/>
                </a:moveTo>
                <a:lnTo>
                  <a:pt x="3928092" y="0"/>
                </a:lnTo>
                <a:lnTo>
                  <a:pt x="3928092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The Cassowary Is the World's Most Dangerous Bird | HowStuffWorks">
            <a:extLst>
              <a:ext uri="{FF2B5EF4-FFF2-40B4-BE49-F238E27FC236}">
                <a16:creationId xmlns:a16="http://schemas.microsoft.com/office/drawing/2014/main" id="{1C2FF566-B56D-054C-84E8-C7BF1E783B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3" r="6743" b="1"/>
          <a:stretch/>
        </p:blipFill>
        <p:spPr bwMode="auto">
          <a:xfrm>
            <a:off x="8281031" y="4328340"/>
            <a:ext cx="3910971" cy="2529660"/>
          </a:xfrm>
          <a:custGeom>
            <a:avLst/>
            <a:gdLst/>
            <a:ahLst/>
            <a:cxnLst/>
            <a:rect l="l" t="t" r="r" b="b"/>
            <a:pathLst>
              <a:path w="3910971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71" y="11103"/>
                </a:lnTo>
                <a:lnTo>
                  <a:pt x="3910971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1BFAF0-CC2F-214D-B8D2-6CF105D90F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320" y="2264771"/>
            <a:ext cx="4095072" cy="3800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AFE09A-7BAE-BDB4-B319-89A8E89E437C}"/>
              </a:ext>
            </a:extLst>
          </p:cNvPr>
          <p:cNvSpPr txBox="1"/>
          <p:nvPr/>
        </p:nvSpPr>
        <p:spPr>
          <a:xfrm>
            <a:off x="5090151" y="0"/>
            <a:ext cx="2323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Grand-</a:t>
            </a:r>
            <a:r>
              <a:rPr lang="en-US" dirty="0" err="1">
                <a:solidFill>
                  <a:schemeClr val="bg1"/>
                </a:solidFill>
              </a:rPr>
              <a:t>duc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d'Amérique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</a:rPr>
              <a:t>Photo: </a:t>
            </a:r>
            <a:r>
              <a:rPr lang="en-CA" sz="1000" dirty="0">
                <a:solidFill>
                  <a:schemeClr val="bg1"/>
                </a:solidFill>
              </a:rPr>
              <a:t>Greg Hume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88422F-8335-DE9B-D774-1BAD7D09CE7A}"/>
              </a:ext>
            </a:extLst>
          </p:cNvPr>
          <p:cNvSpPr txBox="1"/>
          <p:nvPr/>
        </p:nvSpPr>
        <p:spPr>
          <a:xfrm>
            <a:off x="8248937" y="0"/>
            <a:ext cx="33137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 err="1"/>
              <a:t>Paradisier</a:t>
            </a:r>
            <a:r>
              <a:rPr lang="en-CA" dirty="0"/>
              <a:t> du Prince Albert</a:t>
            </a:r>
          </a:p>
          <a:p>
            <a:r>
              <a:rPr lang="en-CA" sz="1000" dirty="0"/>
              <a:t>Photo: Rich </a:t>
            </a:r>
            <a:r>
              <a:rPr lang="en-CA" sz="1000" dirty="0" err="1"/>
              <a:t>Lindie</a:t>
            </a:r>
            <a:endParaRPr lang="en-CA" sz="1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528747-AB8A-8AF8-8E47-0CFE79B4C553}"/>
              </a:ext>
            </a:extLst>
          </p:cNvPr>
          <p:cNvSpPr txBox="1"/>
          <p:nvPr/>
        </p:nvSpPr>
        <p:spPr>
          <a:xfrm>
            <a:off x="5018943" y="3805120"/>
            <a:ext cx="20096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Manchot</a:t>
            </a:r>
            <a:r>
              <a:rPr lang="en-US" dirty="0"/>
              <a:t> </a:t>
            </a:r>
            <a:r>
              <a:rPr lang="en-US" dirty="0" err="1"/>
              <a:t>empereur</a:t>
            </a:r>
            <a:endParaRPr lang="en-US" dirty="0"/>
          </a:p>
          <a:p>
            <a:r>
              <a:rPr lang="en-US" sz="1000" dirty="0"/>
              <a:t>Photo: Ian Duffy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E6ECCF-2D56-6B5D-5165-E0ADF878DD8A}"/>
              </a:ext>
            </a:extLst>
          </p:cNvPr>
          <p:cNvSpPr txBox="1"/>
          <p:nvPr/>
        </p:nvSpPr>
        <p:spPr>
          <a:xfrm>
            <a:off x="8402836" y="6334770"/>
            <a:ext cx="1899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Casoar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en-US" sz="1000" dirty="0">
                <a:solidFill>
                  <a:schemeClr val="bg1"/>
                </a:solidFill>
              </a:rPr>
              <a:t>Photo: Henry Cook/Getty Images</a:t>
            </a:r>
          </a:p>
        </p:txBody>
      </p:sp>
    </p:spTree>
    <p:extLst>
      <p:ext uri="{BB962C8B-B14F-4D97-AF65-F5344CB8AC3E}">
        <p14:creationId xmlns:p14="http://schemas.microsoft.com/office/powerpoint/2010/main" val="386021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29768"/>
            <a:ext cx="4095072" cy="1642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 err="1">
                <a:latin typeface="+mj-lt"/>
                <a:ea typeface="+mj-ea"/>
                <a:cs typeface="+mj-cs"/>
              </a:rPr>
              <a:t>Qu’est-ce</a:t>
            </a:r>
            <a:r>
              <a:rPr lang="en-US" sz="5400" kern="1200" dirty="0">
                <a:latin typeface="+mj-lt"/>
                <a:ea typeface="+mj-ea"/>
                <a:cs typeface="+mj-cs"/>
              </a:rPr>
              <a:t> que les </a:t>
            </a:r>
            <a:r>
              <a:rPr lang="en-US" sz="5400" kern="1200" dirty="0" err="1">
                <a:latin typeface="+mj-lt"/>
                <a:ea typeface="+mj-ea"/>
                <a:cs typeface="+mj-cs"/>
              </a:rPr>
              <a:t>oiseaux</a:t>
            </a:r>
            <a:r>
              <a:rPr lang="en-US" sz="5400" kern="1200" dirty="0"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89" y="2706624"/>
            <a:ext cx="4098951" cy="338639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 kern="1200" dirty="0">
                <a:latin typeface="+mn-lt"/>
                <a:ea typeface="+mn-ea"/>
                <a:cs typeface="+mn-cs"/>
              </a:rPr>
              <a:t>Les </a:t>
            </a:r>
            <a:r>
              <a:rPr lang="en-US" b="1" kern="1200" dirty="0" err="1">
                <a:latin typeface="+mn-lt"/>
                <a:ea typeface="+mn-ea"/>
                <a:cs typeface="+mn-cs"/>
              </a:rPr>
              <a:t>oiseaux</a:t>
            </a:r>
            <a:r>
              <a:rPr lang="en-US" b="1" kern="1200" dirty="0">
                <a:latin typeface="+mn-lt"/>
                <a:ea typeface="+mn-ea"/>
                <a:cs typeface="+mn-cs"/>
              </a:rPr>
              <a:t> </a:t>
            </a:r>
            <a:r>
              <a:rPr lang="en-US" b="1" kern="1200" dirty="0" err="1">
                <a:latin typeface="+mn-lt"/>
                <a:ea typeface="+mn-ea"/>
                <a:cs typeface="+mn-cs"/>
              </a:rPr>
              <a:t>sont</a:t>
            </a:r>
            <a:r>
              <a:rPr lang="en-US" b="1" kern="1200" dirty="0">
                <a:latin typeface="+mn-lt"/>
                <a:ea typeface="+mn-ea"/>
                <a:cs typeface="+mn-cs"/>
              </a:rPr>
              <a:t> divers!</a:t>
            </a:r>
          </a:p>
          <a:p>
            <a:r>
              <a:rPr lang="fr-FR" sz="2200" dirty="0"/>
              <a:t>Il y a plus de 10 000 espèces d'oiseaux!</a:t>
            </a:r>
          </a:p>
          <a:p>
            <a:r>
              <a:rPr lang="fr-FR" sz="2200" dirty="0"/>
              <a:t>Les oiseaux se trouvent sur chaque continent </a:t>
            </a:r>
            <a:endParaRPr lang="en-US" sz="2200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2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8200" name="Picture 8" descr="Great horned owl - Wikipedia">
            <a:extLst>
              <a:ext uri="{FF2B5EF4-FFF2-40B4-BE49-F238E27FC236}">
                <a16:creationId xmlns:a16="http://schemas.microsoft.com/office/drawing/2014/main" id="{1CFC2BEE-41C2-4844-B0B5-94EC138A2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5491"/>
          <a:stretch/>
        </p:blipFill>
        <p:spPr bwMode="auto">
          <a:xfrm>
            <a:off x="5021993" y="0"/>
            <a:ext cx="3044866" cy="3597029"/>
          </a:xfrm>
          <a:custGeom>
            <a:avLst/>
            <a:gdLst/>
            <a:ahLst/>
            <a:cxnLst/>
            <a:rect l="l" t="t" r="r" b="b"/>
            <a:pathLst>
              <a:path w="3044866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8778" y="1230836"/>
                  <a:pt x="3024968" y="1520375"/>
                  <a:pt x="3040069" y="1809660"/>
                </a:cubicBezTo>
                <a:cubicBezTo>
                  <a:pt x="3049835" y="1950657"/>
                  <a:pt x="3044683" y="2092164"/>
                  <a:pt x="3024686" y="2232285"/>
                </a:cubicBez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>
            <a:extLst>
              <a:ext uri="{FF2B5EF4-FFF2-40B4-BE49-F238E27FC236}">
                <a16:creationId xmlns:a16="http://schemas.microsoft.com/office/drawing/2014/main" id="{CF39C0C0-CF9F-9943-B77E-416528A2A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" t="3994" r="-36" b="33357"/>
          <a:stretch/>
        </p:blipFill>
        <p:spPr bwMode="auto">
          <a:xfrm>
            <a:off x="5021993" y="3792430"/>
            <a:ext cx="3045969" cy="3065570"/>
          </a:xfrm>
          <a:custGeom>
            <a:avLst/>
            <a:gdLst/>
            <a:ahLst/>
            <a:cxnLst/>
            <a:rect l="l" t="t" r="r" b="b"/>
            <a:pathLst>
              <a:path w="3045969" h="3065570">
                <a:moveTo>
                  <a:pt x="2750933" y="0"/>
                </a:moveTo>
                <a:lnTo>
                  <a:pt x="3043770" y="11038"/>
                </a:lnTo>
                <a:lnTo>
                  <a:pt x="3045607" y="37526"/>
                </a:lnTo>
                <a:cubicBezTo>
                  <a:pt x="3047625" y="113720"/>
                  <a:pt x="3040851" y="189914"/>
                  <a:pt x="3034394" y="266109"/>
                </a:cubicBez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cubicBezTo>
                  <a:pt x="3052317" y="2587500"/>
                  <a:pt x="3032560" y="2779256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70"/>
                </a:lnTo>
                <a:lnTo>
                  <a:pt x="24938" y="3065570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04_WeirdestBirds__KingOfSaxonyBirdOfParadise_shutterstock_1709153275">
            <a:extLst>
              <a:ext uri="{FF2B5EF4-FFF2-40B4-BE49-F238E27FC236}">
                <a16:creationId xmlns:a16="http://schemas.microsoft.com/office/drawing/2014/main" id="{15F69272-1A99-5B45-A8A0-BA7F2722D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4" r="8448" b="2"/>
          <a:stretch/>
        </p:blipFill>
        <p:spPr bwMode="auto">
          <a:xfrm>
            <a:off x="8263902" y="10"/>
            <a:ext cx="3928092" cy="4143496"/>
          </a:xfrm>
          <a:custGeom>
            <a:avLst/>
            <a:gdLst/>
            <a:ahLst/>
            <a:cxnLst/>
            <a:rect l="l" t="t" r="r" b="b"/>
            <a:pathLst>
              <a:path w="3928092" h="4143506">
                <a:moveTo>
                  <a:pt x="23605" y="0"/>
                </a:moveTo>
                <a:lnTo>
                  <a:pt x="3928092" y="0"/>
                </a:lnTo>
                <a:lnTo>
                  <a:pt x="3928092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The Cassowary Is the World's Most Dangerous Bird | HowStuffWorks">
            <a:extLst>
              <a:ext uri="{FF2B5EF4-FFF2-40B4-BE49-F238E27FC236}">
                <a16:creationId xmlns:a16="http://schemas.microsoft.com/office/drawing/2014/main" id="{1C2FF566-B56D-054C-84E8-C7BF1E783B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3" r="6743" b="1"/>
          <a:stretch/>
        </p:blipFill>
        <p:spPr bwMode="auto">
          <a:xfrm>
            <a:off x="8281031" y="4328340"/>
            <a:ext cx="3910971" cy="2529660"/>
          </a:xfrm>
          <a:custGeom>
            <a:avLst/>
            <a:gdLst/>
            <a:ahLst/>
            <a:cxnLst/>
            <a:rect l="l" t="t" r="r" b="b"/>
            <a:pathLst>
              <a:path w="3910971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71" y="11103"/>
                </a:lnTo>
                <a:lnTo>
                  <a:pt x="3910971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1BFAF0-CC2F-214D-B8D2-6CF105D90F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320" y="2264771"/>
            <a:ext cx="4095072" cy="3800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EABDCB-C057-2468-8407-A2BD6CAB1A70}"/>
              </a:ext>
            </a:extLst>
          </p:cNvPr>
          <p:cNvSpPr txBox="1"/>
          <p:nvPr/>
        </p:nvSpPr>
        <p:spPr>
          <a:xfrm>
            <a:off x="5090151" y="0"/>
            <a:ext cx="2323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Grand-</a:t>
            </a:r>
            <a:r>
              <a:rPr lang="en-US" dirty="0" err="1">
                <a:solidFill>
                  <a:schemeClr val="bg1"/>
                </a:solidFill>
              </a:rPr>
              <a:t>duc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d'Amérique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</a:rPr>
              <a:t>Photo: </a:t>
            </a:r>
            <a:r>
              <a:rPr lang="en-CA" sz="1000" dirty="0">
                <a:solidFill>
                  <a:schemeClr val="bg1"/>
                </a:solidFill>
              </a:rPr>
              <a:t>Greg Hume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79016D-92D5-5DD2-9BD5-9A491B3BB3C7}"/>
              </a:ext>
            </a:extLst>
          </p:cNvPr>
          <p:cNvSpPr txBox="1"/>
          <p:nvPr/>
        </p:nvSpPr>
        <p:spPr>
          <a:xfrm>
            <a:off x="8248937" y="0"/>
            <a:ext cx="33137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 err="1"/>
              <a:t>Paradisier</a:t>
            </a:r>
            <a:r>
              <a:rPr lang="en-CA" dirty="0"/>
              <a:t> du Prince Albert</a:t>
            </a:r>
          </a:p>
          <a:p>
            <a:r>
              <a:rPr lang="en-CA" sz="1000" dirty="0"/>
              <a:t>Photo: Rich </a:t>
            </a:r>
            <a:r>
              <a:rPr lang="en-CA" sz="1000" dirty="0" err="1"/>
              <a:t>Lindie</a:t>
            </a:r>
            <a:endParaRPr lang="en-CA" sz="1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7C11D5-DE7C-C6A3-5734-08B70329B349}"/>
              </a:ext>
            </a:extLst>
          </p:cNvPr>
          <p:cNvSpPr txBox="1"/>
          <p:nvPr/>
        </p:nvSpPr>
        <p:spPr>
          <a:xfrm>
            <a:off x="5018943" y="3805120"/>
            <a:ext cx="20096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Manchot</a:t>
            </a:r>
            <a:r>
              <a:rPr lang="en-US" dirty="0"/>
              <a:t> </a:t>
            </a:r>
            <a:r>
              <a:rPr lang="en-US" dirty="0" err="1"/>
              <a:t>empereur</a:t>
            </a:r>
            <a:endParaRPr lang="en-US" dirty="0"/>
          </a:p>
          <a:p>
            <a:r>
              <a:rPr lang="en-US" sz="1000" dirty="0"/>
              <a:t>Photo: Ian Duffy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4EFF8C-9AE1-30AB-6543-BF399021EEF5}"/>
              </a:ext>
            </a:extLst>
          </p:cNvPr>
          <p:cNvSpPr txBox="1"/>
          <p:nvPr/>
        </p:nvSpPr>
        <p:spPr>
          <a:xfrm>
            <a:off x="8402836" y="6334770"/>
            <a:ext cx="1899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Casoar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en-US" sz="1000" dirty="0">
                <a:solidFill>
                  <a:schemeClr val="bg1"/>
                </a:solidFill>
              </a:rPr>
              <a:t>Photo: Henry Cook/Getty Images</a:t>
            </a:r>
          </a:p>
        </p:txBody>
      </p:sp>
    </p:spTree>
    <p:extLst>
      <p:ext uri="{BB962C8B-B14F-4D97-AF65-F5344CB8AC3E}">
        <p14:creationId xmlns:p14="http://schemas.microsoft.com/office/powerpoint/2010/main" val="1373176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29768"/>
            <a:ext cx="4095072" cy="1642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 err="1">
                <a:latin typeface="+mj-lt"/>
                <a:ea typeface="+mj-ea"/>
                <a:cs typeface="+mj-cs"/>
              </a:rPr>
              <a:t>Qu’est-ce</a:t>
            </a:r>
            <a:r>
              <a:rPr lang="en-US" sz="5400" kern="1200" dirty="0">
                <a:latin typeface="+mj-lt"/>
                <a:ea typeface="+mj-ea"/>
                <a:cs typeface="+mj-cs"/>
              </a:rPr>
              <a:t> que les </a:t>
            </a:r>
            <a:r>
              <a:rPr lang="en-US" sz="5400" kern="1200" dirty="0" err="1">
                <a:latin typeface="+mj-lt"/>
                <a:ea typeface="+mj-ea"/>
                <a:cs typeface="+mj-cs"/>
              </a:rPr>
              <a:t>oiseaux</a:t>
            </a:r>
            <a:r>
              <a:rPr lang="en-US" sz="5400" kern="1200" dirty="0"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89" y="2706624"/>
            <a:ext cx="4098951" cy="3386399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oiseaux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sont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divers!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 y a plus de 10 000 espèces d'oiseaux!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oiseaux se trouvent sur chaque continent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r>
              <a:rPr lang="fr-FR" sz="2200" dirty="0"/>
              <a:t>Quels sont les oiseaux que vous avez vus?</a:t>
            </a:r>
            <a:endParaRPr lang="en-US" sz="2200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2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8200" name="Picture 8" descr="Great horned owl - Wikipedia">
            <a:extLst>
              <a:ext uri="{FF2B5EF4-FFF2-40B4-BE49-F238E27FC236}">
                <a16:creationId xmlns:a16="http://schemas.microsoft.com/office/drawing/2014/main" id="{1CFC2BEE-41C2-4844-B0B5-94EC138A2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5491"/>
          <a:stretch/>
        </p:blipFill>
        <p:spPr bwMode="auto">
          <a:xfrm>
            <a:off x="5021993" y="0"/>
            <a:ext cx="3044866" cy="3597029"/>
          </a:xfrm>
          <a:custGeom>
            <a:avLst/>
            <a:gdLst/>
            <a:ahLst/>
            <a:cxnLst/>
            <a:rect l="l" t="t" r="r" b="b"/>
            <a:pathLst>
              <a:path w="3044866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8778" y="1230836"/>
                  <a:pt x="3024968" y="1520375"/>
                  <a:pt x="3040069" y="1809660"/>
                </a:cubicBezTo>
                <a:cubicBezTo>
                  <a:pt x="3049835" y="1950657"/>
                  <a:pt x="3044683" y="2092164"/>
                  <a:pt x="3024686" y="2232285"/>
                </a:cubicBez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>
            <a:extLst>
              <a:ext uri="{FF2B5EF4-FFF2-40B4-BE49-F238E27FC236}">
                <a16:creationId xmlns:a16="http://schemas.microsoft.com/office/drawing/2014/main" id="{CF39C0C0-CF9F-9943-B77E-416528A2A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" t="3994" r="-36" b="33357"/>
          <a:stretch/>
        </p:blipFill>
        <p:spPr bwMode="auto">
          <a:xfrm>
            <a:off x="5021993" y="3792430"/>
            <a:ext cx="3045969" cy="3065570"/>
          </a:xfrm>
          <a:custGeom>
            <a:avLst/>
            <a:gdLst/>
            <a:ahLst/>
            <a:cxnLst/>
            <a:rect l="l" t="t" r="r" b="b"/>
            <a:pathLst>
              <a:path w="3045969" h="3065570">
                <a:moveTo>
                  <a:pt x="2750933" y="0"/>
                </a:moveTo>
                <a:lnTo>
                  <a:pt x="3043770" y="11038"/>
                </a:lnTo>
                <a:lnTo>
                  <a:pt x="3045607" y="37526"/>
                </a:lnTo>
                <a:cubicBezTo>
                  <a:pt x="3047625" y="113720"/>
                  <a:pt x="3040851" y="189914"/>
                  <a:pt x="3034394" y="266109"/>
                </a:cubicBez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cubicBezTo>
                  <a:pt x="3052317" y="2587500"/>
                  <a:pt x="3032560" y="2779256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70"/>
                </a:lnTo>
                <a:lnTo>
                  <a:pt x="24938" y="3065570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04_WeirdestBirds__KingOfSaxonyBirdOfParadise_shutterstock_1709153275">
            <a:extLst>
              <a:ext uri="{FF2B5EF4-FFF2-40B4-BE49-F238E27FC236}">
                <a16:creationId xmlns:a16="http://schemas.microsoft.com/office/drawing/2014/main" id="{15F69272-1A99-5B45-A8A0-BA7F2722D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4" r="8448" b="2"/>
          <a:stretch/>
        </p:blipFill>
        <p:spPr bwMode="auto">
          <a:xfrm>
            <a:off x="8263902" y="10"/>
            <a:ext cx="3928092" cy="4143496"/>
          </a:xfrm>
          <a:custGeom>
            <a:avLst/>
            <a:gdLst/>
            <a:ahLst/>
            <a:cxnLst/>
            <a:rect l="l" t="t" r="r" b="b"/>
            <a:pathLst>
              <a:path w="3928092" h="4143506">
                <a:moveTo>
                  <a:pt x="23605" y="0"/>
                </a:moveTo>
                <a:lnTo>
                  <a:pt x="3928092" y="0"/>
                </a:lnTo>
                <a:lnTo>
                  <a:pt x="3928092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The Cassowary Is the World's Most Dangerous Bird | HowStuffWorks">
            <a:extLst>
              <a:ext uri="{FF2B5EF4-FFF2-40B4-BE49-F238E27FC236}">
                <a16:creationId xmlns:a16="http://schemas.microsoft.com/office/drawing/2014/main" id="{1C2FF566-B56D-054C-84E8-C7BF1E783B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3" r="6743" b="1"/>
          <a:stretch/>
        </p:blipFill>
        <p:spPr bwMode="auto">
          <a:xfrm>
            <a:off x="8281031" y="4328340"/>
            <a:ext cx="3910971" cy="2529660"/>
          </a:xfrm>
          <a:custGeom>
            <a:avLst/>
            <a:gdLst/>
            <a:ahLst/>
            <a:cxnLst/>
            <a:rect l="l" t="t" r="r" b="b"/>
            <a:pathLst>
              <a:path w="3910971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71" y="11103"/>
                </a:lnTo>
                <a:lnTo>
                  <a:pt x="3910971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1BFAF0-CC2F-214D-B8D2-6CF105D90F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320" y="2264771"/>
            <a:ext cx="4095072" cy="3800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56FE85-24EC-A3ED-9543-413C12E305D6}"/>
              </a:ext>
            </a:extLst>
          </p:cNvPr>
          <p:cNvSpPr txBox="1"/>
          <p:nvPr/>
        </p:nvSpPr>
        <p:spPr>
          <a:xfrm>
            <a:off x="5090151" y="0"/>
            <a:ext cx="2323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Grand-</a:t>
            </a:r>
            <a:r>
              <a:rPr lang="en-US" dirty="0" err="1">
                <a:solidFill>
                  <a:schemeClr val="bg1"/>
                </a:solidFill>
              </a:rPr>
              <a:t>duc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d'Amérique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</a:rPr>
              <a:t>Photo: </a:t>
            </a:r>
            <a:r>
              <a:rPr lang="en-CA" sz="1000" dirty="0">
                <a:solidFill>
                  <a:schemeClr val="bg1"/>
                </a:solidFill>
              </a:rPr>
              <a:t>Greg Hume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AB78F0-0C7F-4D8D-1766-C863BE659A0C}"/>
              </a:ext>
            </a:extLst>
          </p:cNvPr>
          <p:cNvSpPr txBox="1"/>
          <p:nvPr/>
        </p:nvSpPr>
        <p:spPr>
          <a:xfrm>
            <a:off x="8248937" y="0"/>
            <a:ext cx="33137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 err="1"/>
              <a:t>Paradisier</a:t>
            </a:r>
            <a:r>
              <a:rPr lang="en-CA" dirty="0"/>
              <a:t> du Prince Albert</a:t>
            </a:r>
          </a:p>
          <a:p>
            <a:r>
              <a:rPr lang="en-CA" sz="1000" dirty="0"/>
              <a:t>Photo: Rich </a:t>
            </a:r>
            <a:r>
              <a:rPr lang="en-CA" sz="1000" dirty="0" err="1"/>
              <a:t>Lindie</a:t>
            </a:r>
            <a:endParaRPr lang="en-CA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079BC8-6B6F-037F-F0EE-82B0CE948C7E}"/>
              </a:ext>
            </a:extLst>
          </p:cNvPr>
          <p:cNvSpPr txBox="1"/>
          <p:nvPr/>
        </p:nvSpPr>
        <p:spPr>
          <a:xfrm>
            <a:off x="5018943" y="3805120"/>
            <a:ext cx="20096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Manchot</a:t>
            </a:r>
            <a:r>
              <a:rPr lang="en-US" dirty="0"/>
              <a:t> </a:t>
            </a:r>
            <a:r>
              <a:rPr lang="en-US" dirty="0" err="1"/>
              <a:t>empereur</a:t>
            </a:r>
            <a:endParaRPr lang="en-US" dirty="0"/>
          </a:p>
          <a:p>
            <a:r>
              <a:rPr lang="en-US" sz="1000" dirty="0"/>
              <a:t>Photo: Ian Duffy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47BC42-8AC0-31E0-E226-AC84FB196FA6}"/>
              </a:ext>
            </a:extLst>
          </p:cNvPr>
          <p:cNvSpPr txBox="1"/>
          <p:nvPr/>
        </p:nvSpPr>
        <p:spPr>
          <a:xfrm>
            <a:off x="8402836" y="6334770"/>
            <a:ext cx="1899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Casoar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en-US" sz="1000" dirty="0">
                <a:solidFill>
                  <a:schemeClr val="bg1"/>
                </a:solidFill>
              </a:rPr>
              <a:t>Photo: Henry Cook/Getty Images</a:t>
            </a:r>
          </a:p>
        </p:txBody>
      </p:sp>
    </p:spTree>
    <p:extLst>
      <p:ext uri="{BB962C8B-B14F-4D97-AF65-F5344CB8AC3E}">
        <p14:creationId xmlns:p14="http://schemas.microsoft.com/office/powerpoint/2010/main" val="483373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29768"/>
            <a:ext cx="4095072" cy="1642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 err="1">
                <a:latin typeface="+mj-lt"/>
                <a:ea typeface="+mj-ea"/>
                <a:cs typeface="+mj-cs"/>
              </a:rPr>
              <a:t>Qu’est-ce</a:t>
            </a:r>
            <a:r>
              <a:rPr lang="en-US" sz="5400" kern="1200" dirty="0">
                <a:latin typeface="+mj-lt"/>
                <a:ea typeface="+mj-ea"/>
                <a:cs typeface="+mj-cs"/>
              </a:rPr>
              <a:t> que les </a:t>
            </a:r>
            <a:r>
              <a:rPr lang="en-US" sz="5400" kern="1200" dirty="0" err="1">
                <a:latin typeface="+mj-lt"/>
                <a:ea typeface="+mj-ea"/>
                <a:cs typeface="+mj-cs"/>
              </a:rPr>
              <a:t>oiseaux</a:t>
            </a:r>
            <a:r>
              <a:rPr lang="en-US" sz="5400" kern="1200" dirty="0"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89" y="2706624"/>
            <a:ext cx="4098951" cy="3386399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oiseaux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sont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divers!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 y a plus de 10 000 espèces d'oiseaux!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oiseaux se trouvent sur chaque continent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Quels sont les oiseaux que vous avez vus?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sz="2200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2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1BFAF0-CC2F-214D-B8D2-6CF105D90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20" y="2264771"/>
            <a:ext cx="4095072" cy="380037"/>
          </a:xfrm>
          <a:prstGeom prst="rect">
            <a:avLst/>
          </a:prstGeom>
        </p:spPr>
      </p:pic>
      <p:pic>
        <p:nvPicPr>
          <p:cNvPr id="2050" name="Picture 2" descr="Black-capped Chickadee Identification, All About Birds, Cornell Lab of  Ornithology">
            <a:extLst>
              <a:ext uri="{FF2B5EF4-FFF2-40B4-BE49-F238E27FC236}">
                <a16:creationId xmlns:a16="http://schemas.microsoft.com/office/drawing/2014/main" id="{72DF39A5-65A4-06CA-472A-7736F1891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121" y="48661"/>
            <a:ext cx="4906105" cy="2596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1E2F03-8000-6A29-8F0B-6E5BA022976B}"/>
              </a:ext>
            </a:extLst>
          </p:cNvPr>
          <p:cNvSpPr txBox="1"/>
          <p:nvPr/>
        </p:nvSpPr>
        <p:spPr>
          <a:xfrm>
            <a:off x="8814760" y="2650139"/>
            <a:ext cx="223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ea typeface="Calibri" panose="020F0502020204030204" pitchFamily="34" charset="0"/>
              </a:rPr>
              <a:t>M</a:t>
            </a:r>
            <a:r>
              <a:rPr lang="fr-FR" sz="1800" dirty="0">
                <a:effectLst/>
                <a:ea typeface="Calibri" panose="020F0502020204030204" pitchFamily="34" charset="0"/>
              </a:rPr>
              <a:t>ésange à tête noire</a:t>
            </a:r>
          </a:p>
          <a:p>
            <a:r>
              <a:rPr lang="en-US" dirty="0"/>
              <a:t>Photo: Linda Petersen</a:t>
            </a:r>
          </a:p>
        </p:txBody>
      </p:sp>
      <p:pic>
        <p:nvPicPr>
          <p:cNvPr id="2052" name="Picture 4" descr="Contact us - City of Guelph">
            <a:extLst>
              <a:ext uri="{FF2B5EF4-FFF2-40B4-BE49-F238E27FC236}">
                <a16:creationId xmlns:a16="http://schemas.microsoft.com/office/drawing/2014/main" id="{6D7EDDEE-1F7D-6E2B-763E-A9752686A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571" y="1811530"/>
            <a:ext cx="3486612" cy="122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ommon Loon - eBird">
            <a:extLst>
              <a:ext uri="{FF2B5EF4-FFF2-40B4-BE49-F238E27FC236}">
                <a16:creationId xmlns:a16="http://schemas.microsoft.com/office/drawing/2014/main" id="{049F60B0-4594-8DAC-2B93-973BEA3B14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1" b="8800"/>
          <a:stretch/>
        </p:blipFill>
        <p:spPr bwMode="auto">
          <a:xfrm>
            <a:off x="6304122" y="3406113"/>
            <a:ext cx="4906104" cy="2783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DF1105-35D0-88D6-1116-64E311425BD8}"/>
              </a:ext>
            </a:extLst>
          </p:cNvPr>
          <p:cNvSpPr txBox="1"/>
          <p:nvPr/>
        </p:nvSpPr>
        <p:spPr>
          <a:xfrm>
            <a:off x="8281539" y="6211669"/>
            <a:ext cx="2928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Plongeon</a:t>
            </a:r>
            <a:r>
              <a:rPr lang="en-US" dirty="0"/>
              <a:t> </a:t>
            </a:r>
            <a:r>
              <a:rPr lang="en-US" dirty="0" err="1"/>
              <a:t>huard</a:t>
            </a:r>
            <a:r>
              <a:rPr lang="en-US" dirty="0"/>
              <a:t> </a:t>
            </a:r>
          </a:p>
          <a:p>
            <a:r>
              <a:rPr lang="en-US" dirty="0"/>
              <a:t>Photo: </a:t>
            </a:r>
            <a:r>
              <a:rPr lang="en-CA" dirty="0"/>
              <a:t>Christian </a:t>
            </a:r>
            <a:r>
              <a:rPr lang="en-CA" dirty="0" err="1"/>
              <a:t>Hagenlocher</a:t>
            </a:r>
            <a:endParaRPr lang="en-US" dirty="0"/>
          </a:p>
        </p:txBody>
      </p:sp>
      <p:pic>
        <p:nvPicPr>
          <p:cNvPr id="2058" name="Picture 10" descr="flag of Ontario | Canadian provincial flag | Britannica">
            <a:extLst>
              <a:ext uri="{FF2B5EF4-FFF2-40B4-BE49-F238E27FC236}">
                <a16:creationId xmlns:a16="http://schemas.microsoft.com/office/drawing/2014/main" id="{C6E958D2-AC95-D3D3-5AE5-A76DB1B3B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060" y="5454812"/>
            <a:ext cx="2552842" cy="127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509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18CA-61D9-7F4D-B47A-E199CB510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216" y="178392"/>
            <a:ext cx="5359262" cy="132556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r-CA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Qu'est-ce que les oiseaux?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5926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b="1" dirty="0"/>
              <a:t>Les oiseaux sont importants</a:t>
            </a:r>
          </a:p>
          <a:p>
            <a:pPr marL="0" indent="0">
              <a:buNone/>
            </a:pPr>
            <a:r>
              <a:rPr lang="fr-CA" sz="2400" i="1" dirty="0"/>
              <a:t>Pouvez-vous penser à une raison quelconque?</a:t>
            </a: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0FDC6BE9-3148-6345-B03E-3F9951E8E3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6" r="12719" b="-3"/>
          <a:stretch/>
        </p:blipFill>
        <p:spPr bwMode="auto"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uby-throated Hummingbird">
            <a:extLst>
              <a:ext uri="{FF2B5EF4-FFF2-40B4-BE49-F238E27FC236}">
                <a16:creationId xmlns:a16="http://schemas.microsoft.com/office/drawing/2014/main" id="{36E740AC-3640-1B49-A145-ADDC5E28FF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4" r="1" b="1"/>
          <a:stretch/>
        </p:blipFill>
        <p:spPr bwMode="auto"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urkey Vulture Adult (Northern)">
            <a:extLst>
              <a:ext uri="{FF2B5EF4-FFF2-40B4-BE49-F238E27FC236}">
                <a16:creationId xmlns:a16="http://schemas.microsoft.com/office/drawing/2014/main" id="{74BD1C6F-A2BD-124A-8897-E4C58DBF88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8" r="25069" b="1"/>
          <a:stretch/>
        </p:blipFill>
        <p:spPr bwMode="auto"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E31BB1B-F8B0-CD41-8FBB-858207071741}"/>
              </a:ext>
            </a:extLst>
          </p:cNvPr>
          <p:cNvSpPr txBox="1"/>
          <p:nvPr/>
        </p:nvSpPr>
        <p:spPr>
          <a:xfrm>
            <a:off x="4837724" y="89224"/>
            <a:ext cx="213953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olibri à </a:t>
            </a: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G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orge Rubis</a:t>
            </a:r>
          </a:p>
          <a:p>
            <a:r>
              <a:rPr lang="fr-CA" sz="1000" dirty="0"/>
              <a:t>Photo: Joseph M. </a:t>
            </a:r>
            <a:r>
              <a:rPr lang="fr-CA" sz="1000" dirty="0" err="1"/>
              <a:t>Schneid</a:t>
            </a:r>
            <a:endParaRPr lang="fr-CA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3B19D7-1F32-7142-B7CD-3F5F4317B3C5}"/>
              </a:ext>
            </a:extLst>
          </p:cNvPr>
          <p:cNvSpPr txBox="1"/>
          <p:nvPr/>
        </p:nvSpPr>
        <p:spPr>
          <a:xfrm>
            <a:off x="10894575" y="3926885"/>
            <a:ext cx="166016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V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autour d'Amérique</a:t>
            </a:r>
          </a:p>
          <a:p>
            <a:r>
              <a:rPr lang="fr-CA" sz="1000" dirty="0"/>
              <a:t>Photo: </a:t>
            </a:r>
            <a:r>
              <a:rPr lang="fr-CA" sz="1000" dirty="0" err="1"/>
              <a:t>Evan</a:t>
            </a:r>
            <a:r>
              <a:rPr lang="fr-CA" sz="1000" dirty="0"/>
              <a:t> Lipton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F907F9-CEBB-CC41-B194-15445744CB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1" y="1291336"/>
            <a:ext cx="4095072" cy="38003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F22E7F8-6B2E-CCD1-7378-6F0EDE68CD04}"/>
              </a:ext>
            </a:extLst>
          </p:cNvPr>
          <p:cNvSpPr txBox="1">
            <a:spLocks/>
          </p:cNvSpPr>
          <p:nvPr/>
        </p:nvSpPr>
        <p:spPr>
          <a:xfrm>
            <a:off x="6542466" y="101599"/>
            <a:ext cx="5649534" cy="9076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endParaRPr lang="fr-CA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AC4581-C6AC-658B-6953-F2CD2DB0A034}"/>
              </a:ext>
            </a:extLst>
          </p:cNvPr>
          <p:cNvSpPr txBox="1"/>
          <p:nvPr/>
        </p:nvSpPr>
        <p:spPr>
          <a:xfrm>
            <a:off x="6014720" y="5417724"/>
            <a:ext cx="115056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P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luvier </a:t>
            </a: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É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gyptien </a:t>
            </a:r>
            <a:r>
              <a:rPr lang="fr-CA" sz="1000" dirty="0"/>
              <a:t>https://smallscience.hbcse.tifr.res.in/crocodile-and-the-plover-bird/</a:t>
            </a:r>
          </a:p>
        </p:txBody>
      </p:sp>
    </p:spTree>
    <p:extLst>
      <p:ext uri="{BB962C8B-B14F-4D97-AF65-F5344CB8AC3E}">
        <p14:creationId xmlns:p14="http://schemas.microsoft.com/office/powerpoint/2010/main" val="1284792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349277" cy="494315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CA" b="1" dirty="0"/>
              <a:t>Les oiseaux sont importants</a:t>
            </a:r>
          </a:p>
          <a:p>
            <a:pPr marL="0" indent="0">
              <a:buNone/>
            </a:pPr>
            <a:r>
              <a:rPr lang="fr-CA" sz="2800" i="1" dirty="0"/>
              <a:t>Pouvez-vous penser à une raison quelconque?</a:t>
            </a:r>
          </a:p>
          <a:p>
            <a:pPr marL="0" indent="0">
              <a:buNone/>
            </a:pPr>
            <a:endParaRPr lang="fr-CA" i="1" dirty="0"/>
          </a:p>
          <a:p>
            <a:pPr marL="0" indent="0">
              <a:buNone/>
            </a:pPr>
            <a:r>
              <a:rPr lang="fr-CA" b="1" dirty="0"/>
              <a:t>Services Écosystémiques</a:t>
            </a:r>
          </a:p>
          <a:p>
            <a:r>
              <a:rPr lang="fr-CA" dirty="0"/>
              <a:t>Pollination</a:t>
            </a:r>
          </a:p>
          <a:p>
            <a:pPr lvl="1"/>
            <a:r>
              <a:rPr lang="fr-CA" dirty="0">
                <a:ea typeface="Calibri" panose="020F0502020204030204" pitchFamily="34" charset="0"/>
              </a:rPr>
              <a:t>C</a:t>
            </a:r>
            <a:r>
              <a:rPr lang="fr-CA" sz="2400" dirty="0">
                <a:effectLst/>
                <a:ea typeface="Calibri" panose="020F0502020204030204" pitchFamily="34" charset="0"/>
              </a:rPr>
              <a:t>olibri à </a:t>
            </a:r>
            <a:r>
              <a:rPr lang="fr-CA" dirty="0">
                <a:ea typeface="Calibri" panose="020F0502020204030204" pitchFamily="34" charset="0"/>
              </a:rPr>
              <a:t>G</a:t>
            </a:r>
            <a:r>
              <a:rPr lang="fr-CA" sz="2400" dirty="0">
                <a:effectLst/>
                <a:ea typeface="Calibri" panose="020F0502020204030204" pitchFamily="34" charset="0"/>
              </a:rPr>
              <a:t>orge Rubis</a:t>
            </a:r>
            <a:endParaRPr lang="fr-CA" dirty="0"/>
          </a:p>
          <a:p>
            <a:r>
              <a:rPr lang="fr-CA" dirty="0"/>
              <a:t>Charognard</a:t>
            </a:r>
          </a:p>
          <a:p>
            <a:pPr lvl="1"/>
            <a:r>
              <a:rPr lang="fr-CA" dirty="0"/>
              <a:t>Vautour d'Amérique</a:t>
            </a:r>
          </a:p>
          <a:p>
            <a:r>
              <a:rPr lang="fr-CA" dirty="0"/>
              <a:t>Interactions avec d’autres espèces</a:t>
            </a:r>
          </a:p>
          <a:p>
            <a:pPr lvl="1"/>
            <a:r>
              <a:rPr lang="fr-CA" dirty="0">
                <a:ea typeface="Calibri" panose="020F0502020204030204" pitchFamily="34" charset="0"/>
              </a:rPr>
              <a:t>P</a:t>
            </a:r>
            <a:r>
              <a:rPr lang="fr-CA" sz="2400" dirty="0">
                <a:effectLst/>
                <a:ea typeface="Calibri" panose="020F0502020204030204" pitchFamily="34" charset="0"/>
              </a:rPr>
              <a:t>luvier </a:t>
            </a:r>
            <a:r>
              <a:rPr lang="fr-CA" dirty="0">
                <a:ea typeface="Calibri" panose="020F0502020204030204" pitchFamily="34" charset="0"/>
              </a:rPr>
              <a:t>É</a:t>
            </a:r>
            <a:r>
              <a:rPr lang="fr-CA" sz="2400" dirty="0">
                <a:effectLst/>
                <a:ea typeface="Calibri" panose="020F0502020204030204" pitchFamily="34" charset="0"/>
              </a:rPr>
              <a:t>gyptien </a:t>
            </a:r>
            <a:r>
              <a:rPr lang="fr-CA" dirty="0"/>
              <a:t>et le Crocodile du Nil</a:t>
            </a:r>
          </a:p>
          <a:p>
            <a:endParaRPr lang="en-US" dirty="0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0FDC6BE9-3148-6345-B03E-3F9951E8E3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6" r="12719" b="-3"/>
          <a:stretch/>
        </p:blipFill>
        <p:spPr bwMode="auto"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uby-throated Hummingbird">
            <a:extLst>
              <a:ext uri="{FF2B5EF4-FFF2-40B4-BE49-F238E27FC236}">
                <a16:creationId xmlns:a16="http://schemas.microsoft.com/office/drawing/2014/main" id="{36E740AC-3640-1B49-A145-ADDC5E28FF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4" r="1" b="1"/>
          <a:stretch/>
        </p:blipFill>
        <p:spPr bwMode="auto"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urkey Vulture Adult (Northern)">
            <a:extLst>
              <a:ext uri="{FF2B5EF4-FFF2-40B4-BE49-F238E27FC236}">
                <a16:creationId xmlns:a16="http://schemas.microsoft.com/office/drawing/2014/main" id="{74BD1C6F-A2BD-124A-8897-E4C58DBF88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8" r="25069" b="1"/>
          <a:stretch/>
        </p:blipFill>
        <p:spPr bwMode="auto"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980A2E-CB43-0E4E-9167-55AC3B98AF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1" y="1291336"/>
            <a:ext cx="4095072" cy="38003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D9D9BD8-36D8-75C5-12E6-A9A87BBECC49}"/>
              </a:ext>
            </a:extLst>
          </p:cNvPr>
          <p:cNvSpPr txBox="1">
            <a:spLocks/>
          </p:cNvSpPr>
          <p:nvPr/>
        </p:nvSpPr>
        <p:spPr>
          <a:xfrm>
            <a:off x="828216" y="178392"/>
            <a:ext cx="53592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fr-CA" sz="4000"/>
              <a:t>Qu'est-ce que les oiseaux?</a:t>
            </a:r>
            <a:endParaRPr lang="fr-CA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21F850-F160-0847-D3B9-67C513B32BEB}"/>
              </a:ext>
            </a:extLst>
          </p:cNvPr>
          <p:cNvSpPr txBox="1"/>
          <p:nvPr/>
        </p:nvSpPr>
        <p:spPr>
          <a:xfrm>
            <a:off x="4837724" y="89224"/>
            <a:ext cx="213953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olibri à </a:t>
            </a: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G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orge Rubis</a:t>
            </a:r>
          </a:p>
          <a:p>
            <a:r>
              <a:rPr lang="fr-CA" sz="1000" dirty="0"/>
              <a:t>Photo: Joseph M. </a:t>
            </a:r>
            <a:r>
              <a:rPr lang="fr-CA" sz="1000" dirty="0" err="1"/>
              <a:t>Schneid</a:t>
            </a:r>
            <a:endParaRPr lang="fr-CA" sz="1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DC72DB-3B64-3A63-3026-FE8EF8FBBFF3}"/>
              </a:ext>
            </a:extLst>
          </p:cNvPr>
          <p:cNvSpPr txBox="1"/>
          <p:nvPr/>
        </p:nvSpPr>
        <p:spPr>
          <a:xfrm>
            <a:off x="10894575" y="3926885"/>
            <a:ext cx="166016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V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autour d'Amérique</a:t>
            </a:r>
          </a:p>
          <a:p>
            <a:r>
              <a:rPr lang="fr-CA" sz="1000" dirty="0"/>
              <a:t>Photo: </a:t>
            </a:r>
            <a:r>
              <a:rPr lang="fr-CA" sz="1000" dirty="0" err="1"/>
              <a:t>Evan</a:t>
            </a:r>
            <a:r>
              <a:rPr lang="fr-CA" sz="1000" dirty="0"/>
              <a:t> Lipton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30855D-9118-BEAC-2FFD-7E3ABD4D5532}"/>
              </a:ext>
            </a:extLst>
          </p:cNvPr>
          <p:cNvSpPr txBox="1"/>
          <p:nvPr/>
        </p:nvSpPr>
        <p:spPr>
          <a:xfrm>
            <a:off x="6014720" y="5417724"/>
            <a:ext cx="115056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P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luvier </a:t>
            </a: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É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gyptien </a:t>
            </a:r>
            <a:r>
              <a:rPr lang="fr-CA" sz="1000" dirty="0"/>
              <a:t>https://smallscience.hbcse.tifr.res.in/crocodile-and-the-plover-bird/</a:t>
            </a:r>
          </a:p>
        </p:txBody>
      </p:sp>
    </p:spTree>
    <p:extLst>
      <p:ext uri="{BB962C8B-B14F-4D97-AF65-F5344CB8AC3E}">
        <p14:creationId xmlns:p14="http://schemas.microsoft.com/office/powerpoint/2010/main" val="17505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47993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CA" b="1" dirty="0"/>
              <a:t>Les oiseaux sont importants</a:t>
            </a:r>
          </a:p>
          <a:p>
            <a:pPr marL="0" indent="0">
              <a:buNone/>
            </a:pPr>
            <a:r>
              <a:rPr lang="fr-CA" sz="2800" i="1" dirty="0"/>
              <a:t>Pouvez-vous penser à une raison quelconque?</a:t>
            </a:r>
          </a:p>
          <a:p>
            <a:pPr marL="0" indent="0">
              <a:buNone/>
            </a:pPr>
            <a:endParaRPr lang="fr-CA" i="1" dirty="0"/>
          </a:p>
          <a:p>
            <a:pPr marL="0" indent="0">
              <a:buNone/>
            </a:pPr>
            <a:r>
              <a:rPr lang="fr-CA" b="1" dirty="0"/>
              <a:t>Signification Culturelle</a:t>
            </a:r>
          </a:p>
          <a:p>
            <a:r>
              <a:rPr lang="fr-CA" dirty="0" err="1"/>
              <a:t>Ruru</a:t>
            </a:r>
            <a:r>
              <a:rPr lang="fr-CA" dirty="0"/>
              <a:t> (</a:t>
            </a:r>
            <a:r>
              <a:rPr lang="fr-CA" dirty="0" err="1"/>
              <a:t>Morepork</a:t>
            </a:r>
            <a:r>
              <a:rPr lang="fr-CA" dirty="0"/>
              <a:t>) et les </a:t>
            </a:r>
            <a:r>
              <a:rPr lang="fr-CA" dirty="0" err="1"/>
              <a:t>Māoris</a:t>
            </a:r>
            <a:endParaRPr lang="fr-CA" dirty="0"/>
          </a:p>
          <a:p>
            <a:r>
              <a:rPr lang="fr-CA" dirty="0"/>
              <a:t>Pygargue à Tête Blanche et les États-Unis</a:t>
            </a:r>
          </a:p>
          <a:p>
            <a:r>
              <a:rPr lang="fr-CA" dirty="0"/>
              <a:t>Grand Indicateur et les Yao de Mozambique</a:t>
            </a:r>
          </a:p>
        </p:txBody>
      </p:sp>
      <p:pic>
        <p:nvPicPr>
          <p:cNvPr id="5122" name="Picture 2" descr="Meet the Greater Honeyguide, the Bird That Understands Humans | Audubon">
            <a:extLst>
              <a:ext uri="{FF2B5EF4-FFF2-40B4-BE49-F238E27FC236}">
                <a16:creationId xmlns:a16="http://schemas.microsoft.com/office/drawing/2014/main" id="{7BE3C2E6-3281-1048-A996-1434C25880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0" t="-2" r="26755"/>
          <a:stretch/>
        </p:blipFill>
        <p:spPr bwMode="auto"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Morepork/ruru: New Zealand native land birds">
            <a:extLst>
              <a:ext uri="{FF2B5EF4-FFF2-40B4-BE49-F238E27FC236}">
                <a16:creationId xmlns:a16="http://schemas.microsoft.com/office/drawing/2014/main" id="{50659F50-FA65-EE41-8D6C-69814BE4C9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" r="22596" b="4"/>
          <a:stretch/>
        </p:blipFill>
        <p:spPr bwMode="auto"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ald eagle - Wikipedia">
            <a:extLst>
              <a:ext uri="{FF2B5EF4-FFF2-40B4-BE49-F238E27FC236}">
                <a16:creationId xmlns:a16="http://schemas.microsoft.com/office/drawing/2014/main" id="{F7149D85-2CA7-734E-8CAB-B1B4EA4ADE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8" r="16880" b="-3"/>
          <a:stretch/>
        </p:blipFill>
        <p:spPr bwMode="auto"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A95A8FD-4E4E-364F-AC23-CF0A3A121820}"/>
              </a:ext>
            </a:extLst>
          </p:cNvPr>
          <p:cNvSpPr txBox="1"/>
          <p:nvPr/>
        </p:nvSpPr>
        <p:spPr>
          <a:xfrm>
            <a:off x="5403679" y="6186307"/>
            <a:ext cx="22143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Grand </a:t>
            </a:r>
            <a:r>
              <a:rPr lang="en-CA" dirty="0" err="1"/>
              <a:t>Indicateur</a:t>
            </a:r>
            <a:endParaRPr lang="en-CA" dirty="0"/>
          </a:p>
          <a:p>
            <a:r>
              <a:rPr lang="en-CA" sz="1000" dirty="0"/>
              <a:t>Photo: Claire </a:t>
            </a:r>
            <a:r>
              <a:rPr lang="en-CA" sz="1000" dirty="0" err="1"/>
              <a:t>Spottiswoode</a:t>
            </a:r>
            <a:endParaRPr lang="en-CA" sz="1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0A31A6-92CF-0C49-BC92-9091428DEE2C}"/>
              </a:ext>
            </a:extLst>
          </p:cNvPr>
          <p:cNvSpPr txBox="1"/>
          <p:nvPr/>
        </p:nvSpPr>
        <p:spPr>
          <a:xfrm>
            <a:off x="5147438" y="148473"/>
            <a:ext cx="1245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 err="1"/>
              <a:t>Ruru</a:t>
            </a:r>
            <a:endParaRPr lang="en-CA" dirty="0"/>
          </a:p>
          <a:p>
            <a:r>
              <a:rPr lang="en-CA" sz="1000" dirty="0"/>
              <a:t>Photo: Julie </a:t>
            </a:r>
            <a:r>
              <a:rPr lang="en-CA" sz="1000" dirty="0" err="1"/>
              <a:t>Mudge</a:t>
            </a:r>
            <a:endParaRPr lang="en-CA" sz="1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AA172D-52C3-3243-A6F0-EEE844779154}"/>
              </a:ext>
            </a:extLst>
          </p:cNvPr>
          <p:cNvSpPr txBox="1"/>
          <p:nvPr/>
        </p:nvSpPr>
        <p:spPr>
          <a:xfrm>
            <a:off x="10865456" y="4001294"/>
            <a:ext cx="147894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dirty="0"/>
              <a:t>Pygargue à Tête Blanche </a:t>
            </a:r>
            <a:r>
              <a:rPr lang="en-CA" sz="1000" dirty="0"/>
              <a:t>Photo: Andy </a:t>
            </a:r>
            <a:r>
              <a:rPr lang="en-CA" sz="1000" dirty="0" err="1"/>
              <a:t>Morffew</a:t>
            </a:r>
            <a:endParaRPr lang="en-CA" sz="1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3B52356-E65E-894A-91DF-530E2C47B8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1" y="1291336"/>
            <a:ext cx="4095072" cy="38003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84430EC-0C5A-D13A-A260-33F59766651B}"/>
              </a:ext>
            </a:extLst>
          </p:cNvPr>
          <p:cNvSpPr txBox="1">
            <a:spLocks/>
          </p:cNvSpPr>
          <p:nvPr/>
        </p:nvSpPr>
        <p:spPr>
          <a:xfrm>
            <a:off x="828216" y="178392"/>
            <a:ext cx="53592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fr-CA" sz="4000"/>
              <a:t>Qu'est-ce que les oiseaux?</a:t>
            </a:r>
            <a:endParaRPr lang="fr-CA" sz="4000" dirty="0"/>
          </a:p>
        </p:txBody>
      </p:sp>
    </p:spTree>
    <p:extLst>
      <p:ext uri="{BB962C8B-B14F-4D97-AF65-F5344CB8AC3E}">
        <p14:creationId xmlns:p14="http://schemas.microsoft.com/office/powerpoint/2010/main" val="1468210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C7D31-C5B5-3048-8298-6BDA8F1A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799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CA" b="1" dirty="0"/>
              <a:t>Les oiseaux sont importants</a:t>
            </a:r>
          </a:p>
          <a:p>
            <a:pPr marL="0" indent="0">
              <a:buNone/>
            </a:pPr>
            <a:r>
              <a:rPr lang="fr-CA" i="1" dirty="0"/>
              <a:t>Pouvez-vous penser à une raison quelconque?</a:t>
            </a:r>
          </a:p>
          <a:p>
            <a:pPr marL="0" indent="0">
              <a:buNone/>
            </a:pPr>
            <a:endParaRPr lang="fr-CA" i="1" dirty="0"/>
          </a:p>
          <a:p>
            <a:pPr marL="0" indent="0">
              <a:buNone/>
            </a:pPr>
            <a:r>
              <a:rPr lang="fr-CA" sz="3000" b="1" dirty="0"/>
              <a:t>Signification Économique</a:t>
            </a:r>
          </a:p>
          <a:p>
            <a:r>
              <a:rPr lang="fr-CA" dirty="0"/>
              <a:t>Notre Nourriture</a:t>
            </a:r>
          </a:p>
          <a:p>
            <a:pPr lvl="1"/>
            <a:r>
              <a:rPr lang="fr-CA" dirty="0"/>
              <a:t>Les </a:t>
            </a:r>
            <a:r>
              <a:rPr lang="fr-CA" dirty="0" err="1"/>
              <a:t>Oeufs</a:t>
            </a:r>
            <a:r>
              <a:rPr lang="fr-CA" dirty="0"/>
              <a:t> et la viande de poulets</a:t>
            </a:r>
          </a:p>
          <a:p>
            <a:r>
              <a:rPr lang="fr-CA" dirty="0"/>
              <a:t>Lutte Contre les Parasites Agricoles</a:t>
            </a:r>
          </a:p>
          <a:p>
            <a:pPr lvl="1"/>
            <a:r>
              <a:rPr lang="fr-CA" dirty="0"/>
              <a:t>Crécerelle d'Amérique</a:t>
            </a:r>
          </a:p>
          <a:p>
            <a:r>
              <a:rPr lang="fr-CA" dirty="0"/>
              <a:t>Loisir</a:t>
            </a:r>
          </a:p>
          <a:p>
            <a:pPr lvl="1"/>
            <a:r>
              <a:rPr lang="fr-CA" dirty="0"/>
              <a:t>L’observation des oiseaux!</a:t>
            </a:r>
          </a:p>
          <a:p>
            <a:endParaRPr lang="en-US" dirty="0"/>
          </a:p>
        </p:txBody>
      </p:sp>
      <p:pic>
        <p:nvPicPr>
          <p:cNvPr id="2052" name="Picture 4" descr="Male American Kestrel Eating A Grasshopper – Feathered Photography">
            <a:extLst>
              <a:ext uri="{FF2B5EF4-FFF2-40B4-BE49-F238E27FC236}">
                <a16:creationId xmlns:a16="http://schemas.microsoft.com/office/drawing/2014/main" id="{4F405667-2D02-494A-A472-5D116FD332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3" b="695"/>
          <a:stretch/>
        </p:blipFill>
        <p:spPr bwMode="auto"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urious Kids: why do hens still lay eggs when they don't have a mate?">
            <a:extLst>
              <a:ext uri="{FF2B5EF4-FFF2-40B4-BE49-F238E27FC236}">
                <a16:creationId xmlns:a16="http://schemas.microsoft.com/office/drawing/2014/main" id="{A1325953-687E-B04B-854A-7CE59AEBB4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9" r="-3" b="12260"/>
          <a:stretch/>
        </p:blipFill>
        <p:spPr bwMode="auto"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inter's for the birds, so get out there and enjoy them | CBC News">
            <a:extLst>
              <a:ext uri="{FF2B5EF4-FFF2-40B4-BE49-F238E27FC236}">
                <a16:creationId xmlns:a16="http://schemas.microsoft.com/office/drawing/2014/main" id="{040B223F-E420-0944-92D9-70B0CACBD9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9" t="207" r="46149" b="-210"/>
          <a:stretch/>
        </p:blipFill>
        <p:spPr bwMode="auto"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A56644F-8A27-0545-AC5F-0DD493F3284F}"/>
              </a:ext>
            </a:extLst>
          </p:cNvPr>
          <p:cNvSpPr txBox="1"/>
          <p:nvPr/>
        </p:nvSpPr>
        <p:spPr>
          <a:xfrm>
            <a:off x="5348324" y="5842132"/>
            <a:ext cx="1921401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 err="1"/>
              <a:t>Crécerelle</a:t>
            </a:r>
            <a:r>
              <a:rPr lang="en-US" dirty="0"/>
              <a:t> </a:t>
            </a:r>
            <a:r>
              <a:rPr lang="en-US" dirty="0" err="1"/>
              <a:t>d'Amérique</a:t>
            </a:r>
            <a:endParaRPr lang="en-US" dirty="0"/>
          </a:p>
          <a:p>
            <a:r>
              <a:rPr lang="en-CA" sz="1000" dirty="0"/>
              <a:t>                Photo: Ron Dudley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F221EF-2BB4-DA49-892F-4308FBFB6148}"/>
              </a:ext>
            </a:extLst>
          </p:cNvPr>
          <p:cNvSpPr txBox="1"/>
          <p:nvPr/>
        </p:nvSpPr>
        <p:spPr>
          <a:xfrm>
            <a:off x="10836457" y="3926885"/>
            <a:ext cx="156262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L’observation</a:t>
            </a:r>
            <a:r>
              <a:rPr lang="en-US" dirty="0"/>
              <a:t> des </a:t>
            </a:r>
            <a:r>
              <a:rPr lang="en-US" dirty="0" err="1"/>
              <a:t>oiseaux</a:t>
            </a:r>
            <a:r>
              <a:rPr lang="en-US" dirty="0"/>
              <a:t>!</a:t>
            </a:r>
          </a:p>
          <a:p>
            <a:r>
              <a:rPr lang="en-US" sz="1000" dirty="0"/>
              <a:t>Photo: CBC/</a:t>
            </a:r>
            <a:r>
              <a:rPr lang="en-CA" sz="1000" dirty="0"/>
              <a:t>Francis </a:t>
            </a:r>
            <a:r>
              <a:rPr lang="en-CA" sz="1000" dirty="0" err="1"/>
              <a:t>Ferland</a:t>
            </a:r>
            <a:endParaRPr lang="en-US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0C237E-3753-0A45-9678-44252341DA42}"/>
              </a:ext>
            </a:extLst>
          </p:cNvPr>
          <p:cNvSpPr txBox="1"/>
          <p:nvPr/>
        </p:nvSpPr>
        <p:spPr>
          <a:xfrm>
            <a:off x="4933697" y="99080"/>
            <a:ext cx="151970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 err="1"/>
              <a:t>Poulets</a:t>
            </a:r>
            <a:endParaRPr lang="en-CA" dirty="0"/>
          </a:p>
          <a:p>
            <a:r>
              <a:rPr lang="en-CA" sz="1000" dirty="0"/>
              <a:t>https://</a:t>
            </a:r>
            <a:r>
              <a:rPr lang="en-CA" sz="1000" dirty="0" err="1"/>
              <a:t>starmilling.com</a:t>
            </a:r>
            <a:r>
              <a:rPr lang="en-CA" sz="1000" dirty="0"/>
              <a:t>/eggs-tasting-a-little-fishy/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4F6D63C-3651-EF46-B033-683AAD053A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1" y="1291336"/>
            <a:ext cx="4095072" cy="38003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629C1D6-D879-C387-EBF2-93137E7AF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216" y="178392"/>
            <a:ext cx="4520108" cy="132556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r-CA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Qu'est-ce que les oiseaux?</a:t>
            </a:r>
          </a:p>
        </p:txBody>
      </p:sp>
    </p:spTree>
    <p:extLst>
      <p:ext uri="{BB962C8B-B14F-4D97-AF65-F5344CB8AC3E}">
        <p14:creationId xmlns:p14="http://schemas.microsoft.com/office/powerpoint/2010/main" val="225546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7A92C-125F-20F0-7C56-295CA85CC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73507" cy="4667420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/>
              <a:t>Fenêtres à l’épreuve des oiseaux</a:t>
            </a:r>
            <a:r>
              <a:rPr lang="en-US" dirty="0"/>
              <a:t>!</a:t>
            </a:r>
          </a:p>
          <a:p>
            <a:pPr lvl="1"/>
            <a:r>
              <a:rPr lang="fr-FR" sz="2600" dirty="0"/>
              <a:t>Cela aidera à réduire les collisions avec les fenêtres</a:t>
            </a:r>
          </a:p>
          <a:p>
            <a:pPr lvl="1"/>
            <a:r>
              <a:rPr lang="en-US" sz="2600" dirty="0" err="1"/>
              <a:t>Visitez</a:t>
            </a:r>
            <a:r>
              <a:rPr lang="en-US" sz="2600" dirty="0"/>
              <a:t> </a:t>
            </a:r>
            <a:r>
              <a:rPr lang="en-US" sz="2600" dirty="0">
                <a:hlinkClick r:id="rId3"/>
              </a:rPr>
              <a:t>FLAP</a:t>
            </a:r>
            <a:r>
              <a:rPr lang="en-US" sz="2600" dirty="0"/>
              <a:t> pour plus </a:t>
            </a:r>
            <a:r>
              <a:rPr lang="en-US" sz="2600" dirty="0" err="1"/>
              <a:t>d’info</a:t>
            </a:r>
            <a:endParaRPr lang="en-US" sz="2600" dirty="0"/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Éteignez vos lumières pendent la nuit</a:t>
            </a:r>
            <a:r>
              <a:rPr lang="en-US" dirty="0"/>
              <a:t>!</a:t>
            </a:r>
          </a:p>
          <a:p>
            <a:pPr lvl="1"/>
            <a:r>
              <a:rPr lang="en-US" sz="2600" dirty="0"/>
              <a:t>Aide les </a:t>
            </a:r>
            <a:r>
              <a:rPr lang="en-US" sz="2600" dirty="0" err="1"/>
              <a:t>oiseaux</a:t>
            </a:r>
            <a:r>
              <a:rPr lang="en-US" sz="2600" dirty="0"/>
              <a:t> </a:t>
            </a:r>
            <a:r>
              <a:rPr lang="en-US" sz="2600" dirty="0" err="1"/>
              <a:t>migrateurs</a:t>
            </a:r>
            <a:endParaRPr lang="en-US" sz="2600" dirty="0"/>
          </a:p>
          <a:p>
            <a:pPr lvl="1"/>
            <a:r>
              <a:rPr lang="en-US" sz="2600" dirty="0" err="1"/>
              <a:t>Visitez</a:t>
            </a:r>
            <a:r>
              <a:rPr lang="en-US" sz="2600" dirty="0"/>
              <a:t> le </a:t>
            </a:r>
            <a:r>
              <a:rPr lang="en-US" sz="2600" dirty="0" err="1">
                <a:hlinkClick r:id="rId4"/>
              </a:rPr>
              <a:t>Programme</a:t>
            </a:r>
            <a:r>
              <a:rPr lang="en-US" sz="2600" dirty="0">
                <a:hlinkClick r:id="rId4"/>
              </a:rPr>
              <a:t> "Lights Out"</a:t>
            </a:r>
            <a:r>
              <a:rPr lang="en-US" sz="2600" dirty="0"/>
              <a:t> pour savoir comment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Ne laissez pas votre chat sortir</a:t>
            </a:r>
            <a:r>
              <a:rPr lang="en-US" dirty="0"/>
              <a:t>!</a:t>
            </a:r>
          </a:p>
          <a:p>
            <a:pPr lvl="1"/>
            <a:r>
              <a:rPr lang="fr-FR" sz="2600" dirty="0">
                <a:effectLst/>
                <a:ea typeface="Calibri" panose="020F0502020204030204" pitchFamily="34" charset="0"/>
              </a:rPr>
              <a:t>Les chats sont responsables de l’estimation</a:t>
            </a:r>
            <a:r>
              <a:rPr lang="fr-FR" sz="2600" dirty="0"/>
              <a:t> de </a:t>
            </a:r>
            <a:r>
              <a:rPr lang="fr-FR" sz="2600" b="1" dirty="0"/>
              <a:t>4 MILLIARDS </a:t>
            </a:r>
            <a:r>
              <a:rPr lang="fr-FR" sz="2600" dirty="0">
                <a:effectLst/>
                <a:ea typeface="Calibri" panose="020F0502020204030204" pitchFamily="34" charset="0"/>
              </a:rPr>
              <a:t>de décès d'oiseaux par année aux États-Unis seuls</a:t>
            </a:r>
            <a:r>
              <a:rPr lang="en-US" sz="2600" dirty="0">
                <a:effectLst/>
                <a:ea typeface="Calibri" panose="020F0502020204030204" pitchFamily="34" charset="0"/>
              </a:rPr>
              <a:t>!</a:t>
            </a:r>
            <a:endParaRPr lang="fr-FR" sz="2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235A30-2F22-B65D-4DEE-4E3020E3E1FC}"/>
              </a:ext>
            </a:extLst>
          </p:cNvPr>
          <p:cNvSpPr txBox="1">
            <a:spLocks/>
          </p:cNvSpPr>
          <p:nvPr/>
        </p:nvSpPr>
        <p:spPr>
          <a:xfrm>
            <a:off x="838200" y="211629"/>
            <a:ext cx="55326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Que pouvons-nous faire pour aider</a:t>
            </a:r>
            <a:r>
              <a:rPr lang="en-US" dirty="0"/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7630F5-417A-C43F-BD28-B75FA807D6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1445588"/>
            <a:ext cx="4095072" cy="380037"/>
          </a:xfrm>
          <a:prstGeom prst="rect">
            <a:avLst/>
          </a:prstGeom>
        </p:spPr>
      </p:pic>
      <p:sp>
        <p:nvSpPr>
          <p:cNvPr id="9" name="Right Triangle 8">
            <a:extLst>
              <a:ext uri="{FF2B5EF4-FFF2-40B4-BE49-F238E27FC236}">
                <a16:creationId xmlns:a16="http://schemas.microsoft.com/office/drawing/2014/main" id="{CAE8206F-26DB-7D5D-153A-309947D204A5}"/>
              </a:ext>
            </a:extLst>
          </p:cNvPr>
          <p:cNvSpPr/>
          <p:nvPr/>
        </p:nvSpPr>
        <p:spPr>
          <a:xfrm rot="10800000">
            <a:off x="5891134" y="0"/>
            <a:ext cx="6300866" cy="4351338"/>
          </a:xfrm>
          <a:prstGeom prst="rtTriangle">
            <a:avLst/>
          </a:prstGeom>
          <a:blipFill dpi="0" rotWithShape="0">
            <a:blip r:embed="rId6"/>
            <a:srcRect/>
            <a:stretch>
              <a:fillRect/>
            </a:stretch>
          </a:blip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anual Input 13">
            <a:extLst>
              <a:ext uri="{FF2B5EF4-FFF2-40B4-BE49-F238E27FC236}">
                <a16:creationId xmlns:a16="http://schemas.microsoft.com/office/drawing/2014/main" id="{0339DC1F-0624-FA81-C1F0-C2FD73CED9A3}"/>
              </a:ext>
            </a:extLst>
          </p:cNvPr>
          <p:cNvSpPr/>
          <p:nvPr/>
        </p:nvSpPr>
        <p:spPr>
          <a:xfrm>
            <a:off x="5714054" y="3857182"/>
            <a:ext cx="6480293" cy="3000818"/>
          </a:xfrm>
          <a:prstGeom prst="flowChartManualInput">
            <a:avLst/>
          </a:prstGeom>
          <a:blipFill>
            <a:blip r:embed="rId7"/>
            <a:stretch>
              <a:fillRect t="-3654"/>
            </a:stretch>
          </a:blip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500BC5-262D-6F6D-91D1-A972DF67A5F0}"/>
              </a:ext>
            </a:extLst>
          </p:cNvPr>
          <p:cNvSpPr txBox="1"/>
          <p:nvPr/>
        </p:nvSpPr>
        <p:spPr>
          <a:xfrm>
            <a:off x="4525629" y="6493045"/>
            <a:ext cx="60935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hlinkClick r:id="rId8"/>
              </a:rPr>
              <a:t>https://blog.nwf.org/2017/09/11-tips-to-keep-your-indoor-cat-happy/</a:t>
            </a:r>
            <a:r>
              <a:rPr lang="en-US" sz="1000" dirty="0"/>
              <a:t> </a:t>
            </a:r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273F0F2E-D0B6-31C9-F621-FD2449FD4D26}"/>
              </a:ext>
            </a:extLst>
          </p:cNvPr>
          <p:cNvSpPr/>
          <p:nvPr/>
        </p:nvSpPr>
        <p:spPr>
          <a:xfrm rot="21289629">
            <a:off x="5496994" y="-296357"/>
            <a:ext cx="6307511" cy="4446940"/>
          </a:xfrm>
          <a:prstGeom prst="triangle">
            <a:avLst>
              <a:gd name="adj" fmla="val 6492"/>
            </a:avLst>
          </a:prstGeom>
          <a:blipFill dpi="0" rotWithShape="0">
            <a:blip r:embed="rId9"/>
            <a:srcRect/>
            <a:stretch>
              <a:fillRect l="-33522" t="-3532" r="-4942" b="-78064"/>
            </a:stretch>
          </a:blip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848A15A-E7D2-E82A-0CC1-0C74300E5A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07866" y="169777"/>
            <a:ext cx="584200" cy="6477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02C98F9-CDAB-FB1F-F594-F8396240FCC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0" y="739605"/>
            <a:ext cx="584200" cy="6477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9673C8-A718-2D52-4489-C2DE8067E3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57899" y="4027489"/>
            <a:ext cx="584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405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CFC47-D84A-3B44-A555-2D7CB0E4F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/>
              <a:t>Jeu du </a:t>
            </a:r>
            <a:r>
              <a:rPr lang="en-US" sz="5400" dirty="0" err="1"/>
              <a:t>Pluvier</a:t>
            </a:r>
            <a:r>
              <a:rPr lang="en-US" sz="5400" dirty="0"/>
              <a:t> siffleur!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CA5F9-9F64-834D-B025-0D025F2F7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lnSpcReduction="10000"/>
          </a:bodyPr>
          <a:lstStyle/>
          <a:p>
            <a:r>
              <a:rPr lang="fr-CA" sz="2200" dirty="0"/>
              <a:t>Ta classe est devenue une colonie de nids de Pluviers siffleurs!</a:t>
            </a:r>
          </a:p>
          <a:p>
            <a:r>
              <a:rPr lang="fr-CA" sz="2200" dirty="0"/>
              <a:t>Vous avez accès à une zone </a:t>
            </a:r>
            <a:r>
              <a:rPr lang="fr-FR" sz="2200" dirty="0"/>
              <a:t>sûre où les chiens ne sont pas autorisés, mais vous devez tous vous aventurer à trouver de délicieux vers avant la fin de la saison</a:t>
            </a:r>
          </a:p>
          <a:p>
            <a:r>
              <a:rPr lang="fr-FR" sz="2200" dirty="0"/>
              <a:t>Ne laissez pas les chiens vous attraper avant d'avoir collecté 3 vers</a:t>
            </a:r>
            <a:r>
              <a:rPr lang="en-US" sz="2200" dirty="0"/>
              <a:t>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31C5A1B-B8BC-AD4A-99FE-AE9EAFE85E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5" r="5918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830920-68EC-2D4C-ADA1-3CA7FFEB2666}"/>
              </a:ext>
            </a:extLst>
          </p:cNvPr>
          <p:cNvSpPr txBox="1"/>
          <p:nvPr/>
        </p:nvSpPr>
        <p:spPr>
          <a:xfrm>
            <a:off x="9555480" y="6611779"/>
            <a:ext cx="263347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https://</a:t>
            </a:r>
            <a:r>
              <a:rPr lang="en-US" sz="1000" dirty="0" err="1"/>
              <a:t>wildlifepreservation.ca</a:t>
            </a:r>
            <a:r>
              <a:rPr lang="en-US" sz="1000" dirty="0"/>
              <a:t>/piping-plover/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51B005-F352-FCD5-2616-15DA9392F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2229341"/>
            <a:ext cx="4368602" cy="64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30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7C7A82-432E-0B3E-1E39-8FB0271B9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815974"/>
            <a:ext cx="5937353" cy="3522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3EC34E-97E3-14DD-AD77-B7E154977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67"/>
            <a:ext cx="10515600" cy="1325563"/>
          </a:xfrm>
        </p:spPr>
        <p:txBody>
          <a:bodyPr/>
          <a:lstStyle/>
          <a:p>
            <a:r>
              <a:rPr lang="en-US" dirty="0"/>
              <a:t>Allons observer des </a:t>
            </a:r>
            <a:r>
              <a:rPr lang="en-US" dirty="0" err="1"/>
              <a:t>oiseaux</a:t>
            </a:r>
            <a:r>
              <a:rPr lang="en-US" dirty="0"/>
              <a:t>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F51A2B-1A2A-3992-41EC-2616990565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568"/>
          <a:stretch/>
        </p:blipFill>
        <p:spPr>
          <a:xfrm>
            <a:off x="0" y="1978020"/>
            <a:ext cx="12192000" cy="487998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6B442-26C7-E943-2CA5-BDF4AF18B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20" y="1155965"/>
            <a:ext cx="11450320" cy="4351338"/>
          </a:xfrm>
        </p:spPr>
        <p:txBody>
          <a:bodyPr/>
          <a:lstStyle/>
          <a:p>
            <a:r>
              <a:rPr lang="fr-FR" dirty="0"/>
              <a:t>Suivez le lien vers les caméras d'oiseaux du </a:t>
            </a:r>
            <a:r>
              <a:rPr lang="en-US" dirty="0"/>
              <a:t>Cornell Lab of Ornithology’s </a:t>
            </a:r>
            <a:r>
              <a:rPr lang="en-US" dirty="0">
                <a:hlinkClick r:id="rId4"/>
              </a:rPr>
              <a:t>“Bird Cams” </a:t>
            </a:r>
            <a:r>
              <a:rPr lang="fr-FR" dirty="0"/>
              <a:t>pour regarder des vidéos en direct d'oiseaux du monde entier!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240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18731</TotalTime>
  <Words>975</Words>
  <Application>Microsoft Macintosh PowerPoint</Application>
  <PresentationFormat>Widescreen</PresentationFormat>
  <Paragraphs>210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 Theme</vt:lpstr>
      <vt:lpstr>Apprenons à connaître les oiseaux!</vt:lpstr>
      <vt:lpstr>Qu'est-ce que les oiseaux?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Qu’est-ce que les oiseaux?</vt:lpstr>
      <vt:lpstr>Qu’est-ce que les oiseaux?</vt:lpstr>
      <vt:lpstr>Qu’est-ce que les oiseaux?</vt:lpstr>
      <vt:lpstr>Qu’est-ce que les oiseaux?</vt:lpstr>
      <vt:lpstr>Qu’est-ce que les oiseaux?</vt:lpstr>
      <vt:lpstr>Qu'est-ce que les oiseaux?</vt:lpstr>
      <vt:lpstr>PowerPoint Presentation</vt:lpstr>
      <vt:lpstr>PowerPoint Presentation</vt:lpstr>
      <vt:lpstr>Qu'est-ce que les oiseaux?</vt:lpstr>
      <vt:lpstr>PowerPoint Presentation</vt:lpstr>
      <vt:lpstr>Jeu du Pluvier siffleur!</vt:lpstr>
      <vt:lpstr>Allons observer des oiseaux!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Let’s Help Save Some Birds!</dc:title>
  <dc:creator>Alexander Hare</dc:creator>
  <cp:lastModifiedBy>Alexander Hare</cp:lastModifiedBy>
  <cp:revision>43</cp:revision>
  <dcterms:created xsi:type="dcterms:W3CDTF">2022-03-09T21:41:36Z</dcterms:created>
  <dcterms:modified xsi:type="dcterms:W3CDTF">2023-03-01T01:43:09Z</dcterms:modified>
</cp:coreProperties>
</file>